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4" r:id="rId1"/>
  </p:sldMasterIdLst>
  <p:notesMasterIdLst>
    <p:notesMasterId r:id="rId28"/>
  </p:notesMasterIdLst>
  <p:sldIdLst>
    <p:sldId id="259" r:id="rId2"/>
    <p:sldId id="297" r:id="rId3"/>
    <p:sldId id="263" r:id="rId4"/>
    <p:sldId id="274" r:id="rId5"/>
    <p:sldId id="256" r:id="rId6"/>
    <p:sldId id="266" r:id="rId7"/>
    <p:sldId id="275" r:id="rId8"/>
    <p:sldId id="276" r:id="rId9"/>
    <p:sldId id="277" r:id="rId10"/>
    <p:sldId id="278" r:id="rId11"/>
    <p:sldId id="279" r:id="rId12"/>
    <p:sldId id="280" r:id="rId13"/>
    <p:sldId id="281" r:id="rId14"/>
    <p:sldId id="282" r:id="rId15"/>
    <p:sldId id="283" r:id="rId16"/>
    <p:sldId id="284" r:id="rId17"/>
    <p:sldId id="286" r:id="rId18"/>
    <p:sldId id="287" r:id="rId19"/>
    <p:sldId id="288" r:id="rId20"/>
    <p:sldId id="290" r:id="rId21"/>
    <p:sldId id="291" r:id="rId22"/>
    <p:sldId id="292" r:id="rId23"/>
    <p:sldId id="293" r:id="rId24"/>
    <p:sldId id="295" r:id="rId25"/>
    <p:sldId id="294" r:id="rId26"/>
    <p:sldId id="29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258"/>
    <a:srgbClr val="0000FF"/>
    <a:srgbClr val="5587A2"/>
    <a:srgbClr val="EF562D"/>
    <a:srgbClr val="88B14B"/>
    <a:srgbClr val="5B7248"/>
    <a:srgbClr val="0B4B89"/>
    <a:srgbClr val="3366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536" autoAdjust="0"/>
  </p:normalViewPr>
  <p:slideViewPr>
    <p:cSldViewPr snapToGrid="0">
      <p:cViewPr varScale="1">
        <p:scale>
          <a:sx n="64" d="100"/>
          <a:sy n="64" d="100"/>
        </p:scale>
        <p:origin x="97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7F4E0-1D03-46D4-A785-C252D32A6CEF}" type="datetimeFigureOut">
              <a:rPr lang="ro-RO" smtClean="0"/>
              <a:t>19.11.2023</a:t>
            </a:fld>
            <a:endParaRPr lang="ro-RO"/>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19D955-7247-4855-ADDC-5D6C698E4383}" type="slidenum">
              <a:rPr lang="ro-RO" smtClean="0"/>
              <a:t>‹#›</a:t>
            </a:fld>
            <a:endParaRPr lang="ro-RO"/>
          </a:p>
        </p:txBody>
      </p:sp>
    </p:spTree>
    <p:extLst>
      <p:ext uri="{BB962C8B-B14F-4D97-AF65-F5344CB8AC3E}">
        <p14:creationId xmlns:p14="http://schemas.microsoft.com/office/powerpoint/2010/main" val="227996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libri"/>
                <a:ea typeface="Calibri"/>
                <a:cs typeface="Calibri"/>
              </a:rPr>
              <a:t>●</a:t>
            </a:r>
            <a:r>
              <a:rPr lang="ro-RO" sz="1200" dirty="0" smtClean="0">
                <a:latin typeface="Calibri"/>
                <a:ea typeface="Calibri"/>
                <a:cs typeface="Calibri"/>
              </a:rPr>
              <a:t> </a:t>
            </a:r>
            <a:r>
              <a:rPr lang="en-US" sz="1200" b="1" dirty="0" smtClean="0">
                <a:latin typeface="Calibri" panose="020F0502020204030204" pitchFamily="34" charset="0"/>
                <a:ea typeface="Calibri"/>
                <a:cs typeface="Calibri" panose="020F0502020204030204" pitchFamily="34" charset="0"/>
              </a:rPr>
              <a:t>M. </a:t>
            </a:r>
            <a:r>
              <a:rPr lang="en-US" sz="1200" b="1" dirty="0" err="1" smtClean="0">
                <a:latin typeface="Calibri" panose="020F0502020204030204" pitchFamily="34" charset="0"/>
                <a:ea typeface="Calibri"/>
                <a:cs typeface="Calibri" panose="020F0502020204030204" pitchFamily="34" charset="0"/>
              </a:rPr>
              <a:t>Csikszentmihalyi</a:t>
            </a:r>
            <a:r>
              <a:rPr lang="ro-RO" sz="1200" b="1" dirty="0" smtClean="0">
                <a:latin typeface="Calibri" panose="020F0502020204030204" pitchFamily="34" charset="0"/>
                <a:ea typeface="Calibri"/>
                <a:cs typeface="Calibri" panose="020F0502020204030204" pitchFamily="34" charset="0"/>
              </a:rPr>
              <a:t> </a:t>
            </a:r>
            <a:r>
              <a:rPr lang="ro-RO" sz="1200" dirty="0" smtClean="0">
                <a:latin typeface="Calibri" panose="020F0502020204030204" pitchFamily="34" charset="0"/>
                <a:ea typeface="Calibri"/>
                <a:cs typeface="Calibri" panose="020F0502020204030204" pitchFamily="34" charset="0"/>
              </a:rPr>
              <a:t>– cofondator al psihologiei pozitive alături de Martin </a:t>
            </a:r>
            <a:r>
              <a:rPr lang="en-US" sz="1200" dirty="0" smtClean="0">
                <a:latin typeface="Calibri" panose="020F0502020204030204" pitchFamily="34" charset="0"/>
                <a:ea typeface="Calibri"/>
                <a:cs typeface="Calibri" panose="020F0502020204030204" pitchFamily="34" charset="0"/>
              </a:rPr>
              <a:t>S</a:t>
            </a:r>
            <a:r>
              <a:rPr lang="ro-RO" sz="1200" dirty="0" smtClean="0">
                <a:latin typeface="Calibri" panose="020F0502020204030204" pitchFamily="34" charset="0"/>
                <a:ea typeface="Calibri"/>
                <a:cs typeface="Calibri" panose="020F0502020204030204" pitchFamily="34" charset="0"/>
              </a:rPr>
              <a:t>eligman, autor al </a:t>
            </a:r>
            <a:r>
              <a:rPr lang="ro-RO" sz="1200" u="sng" dirty="0" smtClean="0">
                <a:latin typeface="Calibri" panose="020F0502020204030204" pitchFamily="34" charset="0"/>
                <a:ea typeface="Calibri"/>
                <a:cs typeface="Calibri" panose="020F0502020204030204" pitchFamily="34" charset="0"/>
              </a:rPr>
              <a:t>teoriei</a:t>
            </a:r>
            <a:r>
              <a:rPr lang="ro-RO" sz="1200" u="sng" baseline="0" dirty="0" smtClean="0">
                <a:latin typeface="Calibri" panose="020F0502020204030204" pitchFamily="34" charset="0"/>
                <a:ea typeface="Calibri"/>
                <a:cs typeface="Calibri" panose="020F0502020204030204" pitchFamily="34" charset="0"/>
              </a:rPr>
              <a:t> fluxului</a:t>
            </a:r>
            <a:r>
              <a:rPr lang="ro-RO" sz="1200" baseline="0" dirty="0" smtClean="0">
                <a:latin typeface="Calibri" panose="020F0502020204030204" pitchFamily="34" charset="0"/>
                <a:ea typeface="Calibri"/>
                <a:cs typeface="Calibri" panose="020F0502020204030204" pitchFamily="34" charset="0"/>
              </a:rPr>
              <a:t> (lucrarea </a:t>
            </a:r>
            <a:r>
              <a:rPr lang="en-US" sz="1200" i="1" baseline="0" dirty="0" smtClean="0">
                <a:latin typeface="Calibri" panose="020F0502020204030204" pitchFamily="34" charset="0"/>
                <a:ea typeface="Calibri"/>
                <a:cs typeface="Calibri" panose="020F0502020204030204" pitchFamily="34" charset="0"/>
              </a:rPr>
              <a:t>“</a:t>
            </a:r>
            <a:r>
              <a:rPr lang="ro-RO" sz="1200" i="1" baseline="0" dirty="0" smtClean="0">
                <a:latin typeface="Calibri" panose="020F0502020204030204" pitchFamily="34" charset="0"/>
                <a:ea typeface="Calibri"/>
                <a:cs typeface="Calibri" panose="020F0502020204030204" pitchFamily="34" charset="0"/>
              </a:rPr>
              <a:t>Psihologia experienței optimale</a:t>
            </a:r>
            <a:r>
              <a:rPr lang="en-US" sz="1200" i="1" baseline="0" dirty="0" smtClean="0">
                <a:latin typeface="Calibri" panose="020F0502020204030204" pitchFamily="34" charset="0"/>
                <a:ea typeface="Calibri"/>
                <a:cs typeface="Calibri" panose="020F0502020204030204" pitchFamily="34" charset="0"/>
              </a:rPr>
              <a:t>”</a:t>
            </a:r>
            <a:r>
              <a:rPr lang="ro-RO" sz="1200" baseline="0" dirty="0" smtClean="0">
                <a:latin typeface="Calibri" panose="020F0502020204030204" pitchFamily="34" charset="0"/>
                <a:ea typeface="Calibri"/>
                <a:cs typeface="Calibri" panose="020F0502020204030204" pitchFamily="34" charset="0"/>
              </a:rPr>
              <a:t>)</a:t>
            </a:r>
            <a:r>
              <a:rPr lang="en-US" sz="1200" baseline="0" dirty="0" smtClean="0">
                <a:latin typeface="Calibri" panose="020F0502020204030204" pitchFamily="34" charset="0"/>
                <a:ea typeface="Calibri"/>
                <a:cs typeface="Calibri" panose="020F0502020204030204" pitchFamily="34" charset="0"/>
              </a:rPr>
              <a:t>.</a:t>
            </a:r>
            <a:endParaRPr lang="en-US" dirty="0"/>
          </a:p>
        </p:txBody>
      </p:sp>
      <p:sp>
        <p:nvSpPr>
          <p:cNvPr id="4" name="Slide Number Placeholder 3"/>
          <p:cNvSpPr>
            <a:spLocks noGrp="1"/>
          </p:cNvSpPr>
          <p:nvPr>
            <p:ph type="sldNum" sz="quarter" idx="10"/>
          </p:nvPr>
        </p:nvSpPr>
        <p:spPr/>
        <p:txBody>
          <a:bodyPr/>
          <a:lstStyle/>
          <a:p>
            <a:fld id="{1819D955-7247-4855-ADDC-5D6C698E4383}" type="slidenum">
              <a:rPr lang="ro-RO" smtClean="0"/>
              <a:t>3</a:t>
            </a:fld>
            <a:endParaRPr lang="ro-RO"/>
          </a:p>
        </p:txBody>
      </p:sp>
    </p:spTree>
    <p:extLst>
      <p:ext uri="{BB962C8B-B14F-4D97-AF65-F5344CB8AC3E}">
        <p14:creationId xmlns:p14="http://schemas.microsoft.com/office/powerpoint/2010/main" val="2833641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1819D955-7247-4855-ADDC-5D6C698E4383}" type="slidenum">
              <a:rPr lang="ro-RO" smtClean="0"/>
              <a:t>14</a:t>
            </a:fld>
            <a:endParaRPr lang="ro-RO"/>
          </a:p>
        </p:txBody>
      </p:sp>
    </p:spTree>
    <p:extLst>
      <p:ext uri="{BB962C8B-B14F-4D97-AF65-F5344CB8AC3E}">
        <p14:creationId xmlns:p14="http://schemas.microsoft.com/office/powerpoint/2010/main" val="2143536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1819D955-7247-4855-ADDC-5D6C698E4383}" type="slidenum">
              <a:rPr lang="ro-RO" smtClean="0"/>
              <a:t>15</a:t>
            </a:fld>
            <a:endParaRPr lang="ro-RO"/>
          </a:p>
        </p:txBody>
      </p:sp>
    </p:spTree>
    <p:extLst>
      <p:ext uri="{BB962C8B-B14F-4D97-AF65-F5344CB8AC3E}">
        <p14:creationId xmlns:p14="http://schemas.microsoft.com/office/powerpoint/2010/main" val="2143536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1819D955-7247-4855-ADDC-5D6C698E4383}" type="slidenum">
              <a:rPr lang="ro-RO" smtClean="0"/>
              <a:t>16</a:t>
            </a:fld>
            <a:endParaRPr lang="ro-RO"/>
          </a:p>
        </p:txBody>
      </p:sp>
    </p:spTree>
    <p:extLst>
      <p:ext uri="{BB962C8B-B14F-4D97-AF65-F5344CB8AC3E}">
        <p14:creationId xmlns:p14="http://schemas.microsoft.com/office/powerpoint/2010/main" val="2143536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1819D955-7247-4855-ADDC-5D6C698E4383}" type="slidenum">
              <a:rPr lang="ro-RO" smtClean="0"/>
              <a:t>17</a:t>
            </a:fld>
            <a:endParaRPr lang="ro-RO"/>
          </a:p>
        </p:txBody>
      </p:sp>
    </p:spTree>
    <p:extLst>
      <p:ext uri="{BB962C8B-B14F-4D97-AF65-F5344CB8AC3E}">
        <p14:creationId xmlns:p14="http://schemas.microsoft.com/office/powerpoint/2010/main" val="2143536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1819D955-7247-4855-ADDC-5D6C698E4383}" type="slidenum">
              <a:rPr lang="ro-RO" smtClean="0"/>
              <a:t>18</a:t>
            </a:fld>
            <a:endParaRPr lang="ro-RO"/>
          </a:p>
        </p:txBody>
      </p:sp>
    </p:spTree>
    <p:extLst>
      <p:ext uri="{BB962C8B-B14F-4D97-AF65-F5344CB8AC3E}">
        <p14:creationId xmlns:p14="http://schemas.microsoft.com/office/powerpoint/2010/main" val="2143536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1819D955-7247-4855-ADDC-5D6C698E4383}" type="slidenum">
              <a:rPr lang="ro-RO" smtClean="0"/>
              <a:t>19</a:t>
            </a:fld>
            <a:endParaRPr lang="ro-RO"/>
          </a:p>
        </p:txBody>
      </p:sp>
    </p:spTree>
    <p:extLst>
      <p:ext uri="{BB962C8B-B14F-4D97-AF65-F5344CB8AC3E}">
        <p14:creationId xmlns:p14="http://schemas.microsoft.com/office/powerpoint/2010/main" val="2143536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r>
              <a:rPr lang="vi-VN" sz="1200" b="1" i="0" kern="1200" dirty="0" smtClean="0">
                <a:solidFill>
                  <a:schemeClr val="tx1"/>
                </a:solidFill>
                <a:effectLst/>
                <a:latin typeface="Calibri"/>
                <a:ea typeface="+mn-ea"/>
                <a:cs typeface="Calibri"/>
              </a:rPr>
              <a:t>●</a:t>
            </a:r>
            <a:r>
              <a:rPr lang="ro-RO" sz="1200" b="1" i="0" kern="1200" dirty="0" smtClean="0">
                <a:solidFill>
                  <a:schemeClr val="tx1"/>
                </a:solidFill>
                <a:effectLst/>
                <a:latin typeface="Calibri"/>
                <a:ea typeface="+mn-ea"/>
                <a:cs typeface="Calibri"/>
              </a:rPr>
              <a:t> </a:t>
            </a:r>
            <a:r>
              <a:rPr lang="vi-VN" sz="1000" b="1" i="0" kern="1200" dirty="0" smtClean="0">
                <a:solidFill>
                  <a:schemeClr val="tx1"/>
                </a:solidFill>
                <a:effectLst/>
                <a:latin typeface="+mn-lt"/>
                <a:ea typeface="+mn-ea"/>
                <a:cs typeface="+mn-cs"/>
              </a:rPr>
              <a:t>să fii mindful</a:t>
            </a:r>
            <a:r>
              <a:rPr lang="vi-VN" sz="1000" b="0" i="0" kern="1200" dirty="0" smtClean="0">
                <a:solidFill>
                  <a:schemeClr val="tx1"/>
                </a:solidFill>
                <a:effectLst/>
                <a:latin typeface="+mn-lt"/>
                <a:ea typeface="+mn-ea"/>
                <a:cs typeface="+mn-cs"/>
              </a:rPr>
              <a:t> înseamnă să fii conștient de ceea ce simți și de experiențele prin care treci</a:t>
            </a:r>
            <a:r>
              <a:rPr lang="en-US" sz="1000" b="0" i="0" kern="1200" dirty="0" smtClean="0">
                <a:solidFill>
                  <a:schemeClr val="tx1"/>
                </a:solidFill>
                <a:effectLst/>
                <a:latin typeface="+mn-lt"/>
                <a:ea typeface="+mn-ea"/>
                <a:cs typeface="+mn-cs"/>
              </a:rPr>
              <a:t>;</a:t>
            </a:r>
          </a:p>
          <a:p>
            <a:r>
              <a:rPr lang="en-US" sz="1000" b="0" i="0" kern="1200" dirty="0" smtClean="0">
                <a:solidFill>
                  <a:schemeClr val="tx1"/>
                </a:solidFill>
                <a:effectLst/>
                <a:latin typeface="+mn-lt"/>
                <a:ea typeface="+mn-ea"/>
                <a:cs typeface="+mn-cs"/>
              </a:rPr>
              <a:t>●</a:t>
            </a:r>
            <a:r>
              <a:rPr lang="ro-RO" sz="1000" b="0" i="0" kern="1200" dirty="0" smtClean="0">
                <a:solidFill>
                  <a:schemeClr val="tx1"/>
                </a:solidFill>
                <a:effectLst/>
                <a:latin typeface="+mn-lt"/>
                <a:ea typeface="+mn-ea"/>
                <a:cs typeface="+mn-cs"/>
              </a:rPr>
              <a:t> </a:t>
            </a:r>
            <a:r>
              <a:rPr lang="en-US" sz="1000" b="1" i="0" kern="1200" dirty="0" err="1" smtClean="0">
                <a:solidFill>
                  <a:schemeClr val="tx1"/>
                </a:solidFill>
                <a:effectLst/>
                <a:latin typeface="+mn-lt"/>
                <a:ea typeface="+mn-ea"/>
                <a:cs typeface="+mn-cs"/>
              </a:rPr>
              <a:t>desenarea</a:t>
            </a:r>
            <a:r>
              <a:rPr lang="en-US" sz="1000" b="1" i="0" kern="1200" dirty="0" smtClean="0">
                <a:solidFill>
                  <a:schemeClr val="tx1"/>
                </a:solidFill>
                <a:effectLst/>
                <a:latin typeface="+mn-lt"/>
                <a:ea typeface="+mn-ea"/>
                <a:cs typeface="+mn-cs"/>
              </a:rPr>
              <a:t> </a:t>
            </a:r>
            <a:r>
              <a:rPr lang="en-US" sz="1000" b="1" i="0" kern="1200" dirty="0" err="1" smtClean="0">
                <a:solidFill>
                  <a:schemeClr val="tx1"/>
                </a:solidFill>
                <a:effectLst/>
                <a:latin typeface="+mn-lt"/>
                <a:ea typeface="+mn-ea"/>
                <a:cs typeface="+mn-cs"/>
              </a:rPr>
              <a:t>respira</a:t>
            </a:r>
            <a:r>
              <a:rPr lang="ro-RO" sz="1000" b="1" i="0" kern="1200" dirty="0" smtClean="0">
                <a:solidFill>
                  <a:schemeClr val="tx1"/>
                </a:solidFill>
                <a:effectLst/>
                <a:latin typeface="+mn-lt"/>
                <a:ea typeface="+mn-ea"/>
                <a:cs typeface="+mn-cs"/>
              </a:rPr>
              <a:t>ției</a:t>
            </a:r>
            <a:r>
              <a:rPr lang="ro-RO" sz="1000" b="0" i="0" kern="1200" baseline="0" dirty="0" smtClean="0">
                <a:solidFill>
                  <a:schemeClr val="tx1"/>
                </a:solidFill>
                <a:effectLst/>
                <a:latin typeface="+mn-lt"/>
                <a:ea typeface="+mn-ea"/>
                <a:cs typeface="+mn-cs"/>
              </a:rPr>
              <a:t> este un </a:t>
            </a:r>
            <a:r>
              <a:rPr lang="en-US" sz="1000" dirty="0" err="1" smtClean="0">
                <a:effectLst/>
                <a:latin typeface="Times New Roman"/>
                <a:ea typeface="Calibri"/>
              </a:rPr>
              <a:t>exercițiu</a:t>
            </a:r>
            <a:r>
              <a:rPr lang="en-US" sz="1000" dirty="0" smtClean="0">
                <a:effectLst/>
                <a:latin typeface="Times New Roman"/>
                <a:ea typeface="Calibri"/>
              </a:rPr>
              <a:t> de </a:t>
            </a:r>
            <a:r>
              <a:rPr lang="en-US" sz="1000" dirty="0" err="1" smtClean="0">
                <a:effectLst/>
                <a:latin typeface="Times New Roman"/>
                <a:ea typeface="Calibri"/>
              </a:rPr>
              <a:t>concentrare</a:t>
            </a:r>
            <a:r>
              <a:rPr lang="en-US" sz="1000" dirty="0" smtClean="0">
                <a:effectLst/>
                <a:latin typeface="Times New Roman"/>
                <a:ea typeface="Calibri"/>
              </a:rPr>
              <a:t> </a:t>
            </a:r>
            <a:r>
              <a:rPr lang="en-US" sz="1000" dirty="0" err="1" smtClean="0">
                <a:effectLst/>
                <a:latin typeface="Times New Roman"/>
                <a:ea typeface="Calibri"/>
              </a:rPr>
              <a:t>pe</a:t>
            </a:r>
            <a:r>
              <a:rPr lang="en-US" sz="1000" dirty="0" smtClean="0">
                <a:effectLst/>
                <a:latin typeface="Times New Roman"/>
                <a:ea typeface="Calibri"/>
              </a:rPr>
              <a:t> </a:t>
            </a:r>
            <a:r>
              <a:rPr lang="en-US" sz="1000" dirty="0" err="1" smtClean="0">
                <a:effectLst/>
                <a:latin typeface="Times New Roman"/>
                <a:ea typeface="Calibri"/>
              </a:rPr>
              <a:t>respirație</a:t>
            </a:r>
            <a:r>
              <a:rPr lang="en-US" sz="1000" dirty="0" smtClean="0">
                <a:effectLst/>
                <a:latin typeface="Times New Roman"/>
                <a:ea typeface="Calibri"/>
              </a:rPr>
              <a:t>; </a:t>
            </a:r>
            <a:r>
              <a:rPr lang="en-US" sz="1000" dirty="0" err="1" smtClean="0">
                <a:effectLst/>
                <a:latin typeface="Times New Roman"/>
                <a:ea typeface="Calibri"/>
              </a:rPr>
              <a:t>pentru</a:t>
            </a:r>
            <a:r>
              <a:rPr lang="en-US" sz="1000" dirty="0" smtClean="0">
                <a:effectLst/>
                <a:latin typeface="Times New Roman"/>
                <a:ea typeface="Calibri"/>
              </a:rPr>
              <a:t> a-</a:t>
            </a:r>
            <a:r>
              <a:rPr lang="en-US" sz="1000" dirty="0" err="1" smtClean="0">
                <a:effectLst/>
                <a:latin typeface="Times New Roman"/>
                <a:ea typeface="Calibri"/>
              </a:rPr>
              <a:t>și</a:t>
            </a:r>
            <a:r>
              <a:rPr lang="en-US" sz="1000" dirty="0" smtClean="0">
                <a:effectLst/>
                <a:latin typeface="Times New Roman"/>
                <a:ea typeface="Calibri"/>
              </a:rPr>
              <a:t> </a:t>
            </a:r>
            <a:r>
              <a:rPr lang="en-US" sz="1000" dirty="0" err="1" smtClean="0">
                <a:effectLst/>
                <a:latin typeface="Times New Roman"/>
                <a:ea typeface="Calibri"/>
              </a:rPr>
              <a:t>menține</a:t>
            </a:r>
            <a:r>
              <a:rPr lang="en-US" sz="1000" dirty="0" smtClean="0">
                <a:effectLst/>
                <a:latin typeface="Times New Roman"/>
                <a:ea typeface="Calibri"/>
              </a:rPr>
              <a:t> </a:t>
            </a:r>
            <a:r>
              <a:rPr lang="en-US" sz="1000" dirty="0" err="1" smtClean="0">
                <a:effectLst/>
                <a:latin typeface="Times New Roman"/>
                <a:ea typeface="Calibri"/>
              </a:rPr>
              <a:t>atenția</a:t>
            </a:r>
            <a:r>
              <a:rPr lang="en-US" sz="1000" dirty="0" smtClean="0">
                <a:effectLst/>
                <a:latin typeface="Times New Roman"/>
                <a:ea typeface="Calibri"/>
              </a:rPr>
              <a:t> </a:t>
            </a:r>
            <a:r>
              <a:rPr lang="en-US" sz="1000" dirty="0" err="1" smtClean="0">
                <a:effectLst/>
                <a:latin typeface="Times New Roman"/>
                <a:ea typeface="Calibri"/>
              </a:rPr>
              <a:t>orientată</a:t>
            </a:r>
            <a:r>
              <a:rPr lang="en-US" sz="1000" dirty="0" smtClean="0">
                <a:effectLst/>
                <a:latin typeface="Times New Roman"/>
                <a:ea typeface="Calibri"/>
              </a:rPr>
              <a:t>, </a:t>
            </a:r>
            <a:r>
              <a:rPr lang="en-US" sz="1000" dirty="0" err="1" smtClean="0">
                <a:effectLst/>
                <a:latin typeface="Times New Roman"/>
                <a:ea typeface="Calibri"/>
              </a:rPr>
              <a:t>copiii</a:t>
            </a:r>
            <a:r>
              <a:rPr lang="en-US" sz="1000" dirty="0" smtClean="0">
                <a:effectLst/>
                <a:latin typeface="Times New Roman"/>
                <a:ea typeface="Calibri"/>
              </a:rPr>
              <a:t> </a:t>
            </a:r>
            <a:r>
              <a:rPr lang="en-US" sz="1000" dirty="0" err="1" smtClean="0">
                <a:effectLst/>
                <a:latin typeface="Times New Roman"/>
                <a:ea typeface="Calibri"/>
              </a:rPr>
              <a:t>sunt</a:t>
            </a:r>
            <a:r>
              <a:rPr lang="en-US" sz="1000" dirty="0" smtClean="0">
                <a:effectLst/>
                <a:latin typeface="Times New Roman"/>
                <a:ea typeface="Calibri"/>
              </a:rPr>
              <a:t> </a:t>
            </a:r>
            <a:r>
              <a:rPr lang="en-US" sz="1000" dirty="0" err="1" smtClean="0">
                <a:effectLst/>
                <a:latin typeface="Times New Roman"/>
                <a:ea typeface="Calibri"/>
              </a:rPr>
              <a:t>invitați</a:t>
            </a:r>
            <a:r>
              <a:rPr lang="en-US" sz="1000" dirty="0" smtClean="0">
                <a:effectLst/>
                <a:latin typeface="Times New Roman"/>
                <a:ea typeface="Calibri"/>
              </a:rPr>
              <a:t> </a:t>
            </a:r>
            <a:r>
              <a:rPr lang="en-US" sz="1000" dirty="0" err="1" smtClean="0">
                <a:effectLst/>
                <a:latin typeface="Times New Roman"/>
                <a:ea typeface="Calibri"/>
              </a:rPr>
              <a:t>să</a:t>
            </a:r>
            <a:r>
              <a:rPr lang="en-US" sz="1000" dirty="0" smtClean="0">
                <a:effectLst/>
                <a:latin typeface="Times New Roman"/>
                <a:ea typeface="Calibri"/>
              </a:rPr>
              <a:t> </a:t>
            </a:r>
            <a:r>
              <a:rPr lang="en-US" sz="1000" dirty="0" err="1" smtClean="0">
                <a:effectLst/>
                <a:latin typeface="Times New Roman"/>
                <a:ea typeface="Calibri"/>
              </a:rPr>
              <a:t>deseneze</a:t>
            </a:r>
            <a:r>
              <a:rPr lang="en-US" sz="1000" dirty="0" smtClean="0">
                <a:effectLst/>
                <a:latin typeface="Times New Roman"/>
                <a:ea typeface="Calibri"/>
              </a:rPr>
              <a:t> </a:t>
            </a:r>
            <a:r>
              <a:rPr lang="en-US" sz="1000" dirty="0" err="1" smtClean="0">
                <a:effectLst/>
                <a:latin typeface="Times New Roman"/>
                <a:ea typeface="Calibri"/>
              </a:rPr>
              <a:t>curba</a:t>
            </a:r>
            <a:r>
              <a:rPr lang="en-US" sz="1000" dirty="0" smtClean="0">
                <a:effectLst/>
                <a:latin typeface="Times New Roman"/>
                <a:ea typeface="Calibri"/>
              </a:rPr>
              <a:t> </a:t>
            </a:r>
            <a:r>
              <a:rPr lang="en-US" sz="1000" dirty="0" err="1" smtClean="0">
                <a:effectLst/>
                <a:latin typeface="Times New Roman"/>
                <a:ea typeface="Calibri"/>
              </a:rPr>
              <a:t>inspirărilor</a:t>
            </a:r>
            <a:r>
              <a:rPr lang="en-US" sz="1000" dirty="0" smtClean="0">
                <a:effectLst/>
                <a:latin typeface="Times New Roman"/>
                <a:ea typeface="Calibri"/>
              </a:rPr>
              <a:t> </a:t>
            </a:r>
            <a:r>
              <a:rPr lang="en-US" sz="1000" dirty="0" err="1" smtClean="0">
                <a:effectLst/>
                <a:latin typeface="Times New Roman"/>
                <a:ea typeface="Calibri"/>
              </a:rPr>
              <a:t>și</a:t>
            </a:r>
            <a:r>
              <a:rPr lang="en-US" sz="1000" dirty="0" smtClean="0">
                <a:effectLst/>
                <a:latin typeface="Times New Roman"/>
                <a:ea typeface="Calibri"/>
              </a:rPr>
              <a:t> a </a:t>
            </a:r>
            <a:r>
              <a:rPr lang="en-US" sz="1000" dirty="0" err="1" smtClean="0">
                <a:effectLst/>
                <a:latin typeface="Times New Roman"/>
                <a:ea typeface="Calibri"/>
              </a:rPr>
              <a:t>expirărilor</a:t>
            </a:r>
            <a:r>
              <a:rPr lang="en-US" sz="1000" dirty="0" smtClean="0">
                <a:effectLst/>
                <a:latin typeface="Times New Roman"/>
                <a:ea typeface="Calibri"/>
              </a:rPr>
              <a:t> </a:t>
            </a:r>
            <a:r>
              <a:rPr lang="en-US" sz="1000" dirty="0" err="1" smtClean="0">
                <a:effectLst/>
                <a:latin typeface="Times New Roman"/>
                <a:ea typeface="Calibri"/>
              </a:rPr>
              <a:t>pe</a:t>
            </a:r>
            <a:r>
              <a:rPr lang="en-US" sz="1000" dirty="0" smtClean="0">
                <a:effectLst/>
                <a:latin typeface="Times New Roman"/>
                <a:ea typeface="Calibri"/>
              </a:rPr>
              <a:t> o </a:t>
            </a:r>
            <a:r>
              <a:rPr lang="en-US" sz="1000" dirty="0" err="1" smtClean="0">
                <a:effectLst/>
                <a:latin typeface="Times New Roman"/>
                <a:ea typeface="Calibri"/>
              </a:rPr>
              <a:t>coală</a:t>
            </a:r>
            <a:r>
              <a:rPr lang="en-US" sz="1000" dirty="0" smtClean="0">
                <a:effectLst/>
                <a:latin typeface="Times New Roman"/>
                <a:ea typeface="Calibri"/>
              </a:rPr>
              <a:t> de </a:t>
            </a:r>
            <a:r>
              <a:rPr lang="en-US" sz="1000" dirty="0" err="1" smtClean="0">
                <a:effectLst/>
                <a:latin typeface="Times New Roman"/>
                <a:ea typeface="Calibri"/>
              </a:rPr>
              <a:t>hârtie</a:t>
            </a:r>
            <a:r>
              <a:rPr lang="en-US" sz="1000" dirty="0" smtClean="0">
                <a:effectLst/>
                <a:latin typeface="Times New Roman"/>
                <a:ea typeface="Calibri"/>
              </a:rPr>
              <a:t>; la final, </a:t>
            </a:r>
            <a:r>
              <a:rPr lang="en-US" sz="1000" dirty="0" err="1" smtClean="0">
                <a:effectLst/>
                <a:latin typeface="Times New Roman"/>
                <a:ea typeface="Calibri"/>
              </a:rPr>
              <a:t>vor</a:t>
            </a:r>
            <a:r>
              <a:rPr lang="en-US" sz="1000" dirty="0" smtClean="0">
                <a:effectLst/>
                <a:latin typeface="Times New Roman"/>
                <a:ea typeface="Calibri"/>
              </a:rPr>
              <a:t> </a:t>
            </a:r>
            <a:r>
              <a:rPr lang="en-US" sz="1000" dirty="0" err="1" smtClean="0">
                <a:effectLst/>
                <a:latin typeface="Times New Roman"/>
                <a:ea typeface="Calibri"/>
              </a:rPr>
              <a:t>putea</a:t>
            </a:r>
            <a:r>
              <a:rPr lang="en-US" sz="1000" dirty="0" smtClean="0">
                <a:effectLst/>
                <a:latin typeface="Times New Roman"/>
                <a:ea typeface="Calibri"/>
              </a:rPr>
              <a:t> </a:t>
            </a:r>
            <a:r>
              <a:rPr lang="en-US" sz="1000" dirty="0" err="1" smtClean="0">
                <a:effectLst/>
                <a:latin typeface="Times New Roman"/>
                <a:ea typeface="Calibri"/>
              </a:rPr>
              <a:t>constata</a:t>
            </a:r>
            <a:r>
              <a:rPr lang="en-US" sz="1000" dirty="0" smtClean="0">
                <a:effectLst/>
                <a:latin typeface="Times New Roman"/>
                <a:ea typeface="Calibri"/>
              </a:rPr>
              <a:t> </a:t>
            </a:r>
            <a:r>
              <a:rPr lang="en-US" sz="1000" dirty="0" err="1" smtClean="0">
                <a:effectLst/>
                <a:latin typeface="Times New Roman"/>
                <a:ea typeface="Calibri"/>
              </a:rPr>
              <a:t>faptul</a:t>
            </a:r>
            <a:r>
              <a:rPr lang="en-US" sz="1000" dirty="0" smtClean="0">
                <a:effectLst/>
                <a:latin typeface="Times New Roman"/>
                <a:ea typeface="Calibri"/>
              </a:rPr>
              <a:t> ca </a:t>
            </a:r>
            <a:r>
              <a:rPr lang="en-US" sz="1000" dirty="0" err="1" smtClean="0">
                <a:effectLst/>
                <a:latin typeface="Times New Roman"/>
                <a:ea typeface="Calibri"/>
              </a:rPr>
              <a:t>liniile</a:t>
            </a:r>
            <a:r>
              <a:rPr lang="en-US" sz="1000" dirty="0" smtClean="0">
                <a:effectLst/>
                <a:latin typeface="Times New Roman"/>
                <a:ea typeface="Calibri"/>
              </a:rPr>
              <a:t> </a:t>
            </a:r>
            <a:r>
              <a:rPr lang="en-US" sz="1000" dirty="0" err="1" smtClean="0">
                <a:effectLst/>
                <a:latin typeface="Times New Roman"/>
                <a:ea typeface="Calibri"/>
              </a:rPr>
              <a:t>trasate</a:t>
            </a:r>
            <a:r>
              <a:rPr lang="en-US" sz="1000" dirty="0" smtClean="0">
                <a:effectLst/>
                <a:latin typeface="Times New Roman"/>
                <a:ea typeface="Calibri"/>
              </a:rPr>
              <a:t> s-au </a:t>
            </a:r>
            <a:r>
              <a:rPr lang="en-US" sz="1000" dirty="0" err="1" smtClean="0">
                <a:effectLst/>
                <a:latin typeface="Times New Roman"/>
                <a:ea typeface="Calibri"/>
              </a:rPr>
              <a:t>lungit</a:t>
            </a:r>
            <a:r>
              <a:rPr lang="en-US" sz="1000" dirty="0" smtClean="0">
                <a:effectLst/>
                <a:latin typeface="Times New Roman"/>
                <a:ea typeface="Calibri"/>
              </a:rPr>
              <a:t> </a:t>
            </a:r>
            <a:r>
              <a:rPr lang="en-US" sz="1000" dirty="0" err="1" smtClean="0">
                <a:effectLst/>
                <a:latin typeface="Times New Roman"/>
                <a:ea typeface="Calibri"/>
              </a:rPr>
              <a:t>progresiv</a:t>
            </a:r>
            <a:r>
              <a:rPr lang="en-US" sz="1000" dirty="0" smtClean="0">
                <a:effectLst/>
                <a:latin typeface="Times New Roman"/>
                <a:ea typeface="Calibri"/>
              </a:rPr>
              <a:t>, </a:t>
            </a:r>
            <a:r>
              <a:rPr lang="en-US" sz="1000" dirty="0" err="1" smtClean="0">
                <a:effectLst/>
                <a:latin typeface="Times New Roman"/>
                <a:ea typeface="Calibri"/>
              </a:rPr>
              <a:t>ceea</a:t>
            </a:r>
            <a:r>
              <a:rPr lang="en-US" sz="1000" dirty="0" smtClean="0">
                <a:effectLst/>
                <a:latin typeface="Times New Roman"/>
                <a:ea typeface="Calibri"/>
              </a:rPr>
              <a:t> </a:t>
            </a:r>
            <a:r>
              <a:rPr lang="en-US" sz="1000" dirty="0" err="1" smtClean="0">
                <a:effectLst/>
                <a:latin typeface="Times New Roman"/>
                <a:ea typeface="Calibri"/>
              </a:rPr>
              <a:t>ce</a:t>
            </a:r>
            <a:r>
              <a:rPr lang="en-US" sz="1000" dirty="0" smtClean="0">
                <a:effectLst/>
                <a:latin typeface="Times New Roman"/>
                <a:ea typeface="Calibri"/>
              </a:rPr>
              <a:t> </a:t>
            </a:r>
            <a:r>
              <a:rPr lang="en-US" sz="1000" dirty="0" err="1" smtClean="0">
                <a:effectLst/>
                <a:latin typeface="Times New Roman"/>
                <a:ea typeface="Calibri"/>
              </a:rPr>
              <a:t>înseamnă</a:t>
            </a:r>
            <a:r>
              <a:rPr lang="en-US" sz="1000" dirty="0" smtClean="0">
                <a:effectLst/>
                <a:latin typeface="Times New Roman"/>
                <a:ea typeface="Calibri"/>
              </a:rPr>
              <a:t> </a:t>
            </a:r>
            <a:r>
              <a:rPr lang="en-US" sz="1000" dirty="0" err="1" smtClean="0">
                <a:effectLst/>
                <a:latin typeface="Times New Roman"/>
                <a:ea typeface="Calibri"/>
              </a:rPr>
              <a:t>că</a:t>
            </a:r>
            <a:r>
              <a:rPr lang="en-US" sz="1000" dirty="0" smtClean="0">
                <a:effectLst/>
                <a:latin typeface="Times New Roman"/>
                <a:ea typeface="Calibri"/>
              </a:rPr>
              <a:t> s-a </a:t>
            </a:r>
            <a:r>
              <a:rPr lang="en-US" sz="1000" dirty="0" err="1" smtClean="0">
                <a:effectLst/>
                <a:latin typeface="Times New Roman"/>
                <a:ea typeface="Calibri"/>
              </a:rPr>
              <a:t>instalat</a:t>
            </a:r>
            <a:r>
              <a:rPr lang="en-US" sz="1000" dirty="0" smtClean="0">
                <a:effectLst/>
                <a:latin typeface="Times New Roman"/>
                <a:ea typeface="Calibri"/>
              </a:rPr>
              <a:t> </a:t>
            </a:r>
            <a:r>
              <a:rPr lang="en-US" sz="1000" dirty="0" err="1" smtClean="0">
                <a:effectLst/>
                <a:latin typeface="Times New Roman"/>
                <a:ea typeface="Calibri"/>
              </a:rPr>
              <a:t>treptat</a:t>
            </a:r>
            <a:r>
              <a:rPr lang="en-US" sz="1000" dirty="0" smtClean="0">
                <a:effectLst/>
                <a:latin typeface="Times New Roman"/>
                <a:ea typeface="Calibri"/>
              </a:rPr>
              <a:t> </a:t>
            </a:r>
            <a:r>
              <a:rPr lang="en-US" sz="1000" dirty="0" err="1" smtClean="0">
                <a:effectLst/>
                <a:latin typeface="Times New Roman"/>
                <a:ea typeface="Calibri"/>
              </a:rPr>
              <a:t>relaxarea</a:t>
            </a:r>
            <a:r>
              <a:rPr lang="en-US" sz="1000" dirty="0" smtClean="0">
                <a:effectLst/>
                <a:latin typeface="Times New Roman"/>
                <a:ea typeface="Calibri"/>
              </a:rPr>
              <a:t>; </a:t>
            </a:r>
            <a:r>
              <a:rPr lang="en-US" sz="1000" dirty="0" err="1" smtClean="0">
                <a:effectLst/>
                <a:latin typeface="Times New Roman"/>
                <a:ea typeface="Calibri"/>
              </a:rPr>
              <a:t>exercițiile</a:t>
            </a:r>
            <a:r>
              <a:rPr lang="en-US" sz="1000" dirty="0" smtClean="0">
                <a:effectLst/>
                <a:latin typeface="Times New Roman"/>
                <a:ea typeface="Calibri"/>
              </a:rPr>
              <a:t> de </a:t>
            </a:r>
            <a:r>
              <a:rPr lang="en-US" sz="1000" dirty="0" err="1" smtClean="0">
                <a:effectLst/>
                <a:latin typeface="Times New Roman"/>
                <a:ea typeface="Calibri"/>
              </a:rPr>
              <a:t>concentrare</a:t>
            </a:r>
            <a:r>
              <a:rPr lang="en-US" sz="1000" dirty="0" smtClean="0">
                <a:effectLst/>
                <a:latin typeface="Times New Roman"/>
                <a:ea typeface="Calibri"/>
              </a:rPr>
              <a:t> </a:t>
            </a:r>
            <a:r>
              <a:rPr lang="en-US" sz="1000" dirty="0" err="1" smtClean="0">
                <a:effectLst/>
                <a:latin typeface="Times New Roman"/>
                <a:ea typeface="Calibri"/>
              </a:rPr>
              <a:t>pe</a:t>
            </a:r>
            <a:r>
              <a:rPr lang="en-US" sz="1000" dirty="0" smtClean="0">
                <a:effectLst/>
                <a:latin typeface="Times New Roman"/>
                <a:ea typeface="Calibri"/>
              </a:rPr>
              <a:t> </a:t>
            </a:r>
            <a:r>
              <a:rPr lang="en-US" sz="1000" dirty="0" err="1" smtClean="0">
                <a:effectLst/>
                <a:latin typeface="Times New Roman"/>
                <a:ea typeface="Calibri"/>
              </a:rPr>
              <a:t>respirație</a:t>
            </a:r>
            <a:r>
              <a:rPr lang="en-US" sz="1000" dirty="0" smtClean="0">
                <a:effectLst/>
                <a:latin typeface="Times New Roman"/>
                <a:ea typeface="Calibri"/>
              </a:rPr>
              <a:t> </a:t>
            </a:r>
            <a:r>
              <a:rPr lang="en-US" sz="1000" dirty="0" err="1" smtClean="0">
                <a:effectLst/>
                <a:latin typeface="Times New Roman"/>
                <a:ea typeface="Calibri"/>
              </a:rPr>
              <a:t>și</a:t>
            </a:r>
            <a:r>
              <a:rPr lang="en-US" sz="1000" dirty="0" smtClean="0">
                <a:effectLst/>
                <a:latin typeface="Times New Roman"/>
                <a:ea typeface="Calibri"/>
              </a:rPr>
              <a:t> </a:t>
            </a:r>
            <a:r>
              <a:rPr lang="en-US" sz="1000" dirty="0" err="1" smtClean="0">
                <a:effectLst/>
                <a:latin typeface="Times New Roman"/>
                <a:ea typeface="Calibri"/>
              </a:rPr>
              <a:t>meditație</a:t>
            </a:r>
            <a:r>
              <a:rPr lang="en-US" sz="1000" dirty="0" smtClean="0">
                <a:effectLst/>
                <a:latin typeface="Times New Roman"/>
                <a:ea typeface="Calibri"/>
              </a:rPr>
              <a:t> au multiple </a:t>
            </a:r>
            <a:r>
              <a:rPr lang="en-US" sz="1000" dirty="0" err="1" smtClean="0">
                <a:effectLst/>
                <a:latin typeface="Times New Roman"/>
                <a:ea typeface="Calibri"/>
              </a:rPr>
              <a:t>beneficii</a:t>
            </a:r>
            <a:r>
              <a:rPr lang="en-US" sz="1000" dirty="0" smtClean="0">
                <a:effectLst/>
                <a:latin typeface="Times New Roman"/>
                <a:ea typeface="Calibri"/>
              </a:rPr>
              <a:t>, </a:t>
            </a:r>
            <a:r>
              <a:rPr lang="en-US" sz="1000" dirty="0" err="1" smtClean="0">
                <a:effectLst/>
                <a:latin typeface="Times New Roman"/>
                <a:ea typeface="Calibri"/>
              </a:rPr>
              <a:t>printre</a:t>
            </a:r>
            <a:r>
              <a:rPr lang="en-US" sz="1000" dirty="0" smtClean="0">
                <a:effectLst/>
                <a:latin typeface="Times New Roman"/>
                <a:ea typeface="Calibri"/>
              </a:rPr>
              <a:t> care: </a:t>
            </a:r>
            <a:r>
              <a:rPr lang="en-US" sz="1000" dirty="0" err="1" smtClean="0">
                <a:effectLst/>
                <a:latin typeface="Times New Roman"/>
                <a:ea typeface="Calibri"/>
              </a:rPr>
              <a:t>calmarea</a:t>
            </a:r>
            <a:r>
              <a:rPr lang="en-US" sz="1000" dirty="0" smtClean="0">
                <a:effectLst/>
                <a:latin typeface="Times New Roman"/>
                <a:ea typeface="Calibri"/>
              </a:rPr>
              <a:t> </a:t>
            </a:r>
            <a:r>
              <a:rPr lang="en-US" sz="1000" dirty="0" err="1" smtClean="0">
                <a:effectLst/>
                <a:latin typeface="Times New Roman"/>
                <a:ea typeface="Calibri"/>
              </a:rPr>
              <a:t>minții</a:t>
            </a:r>
            <a:r>
              <a:rPr lang="en-US" sz="1000" dirty="0" smtClean="0">
                <a:effectLst/>
                <a:latin typeface="Times New Roman"/>
                <a:ea typeface="Calibri"/>
              </a:rPr>
              <a:t>, </a:t>
            </a:r>
            <a:r>
              <a:rPr lang="en-US" sz="1000" dirty="0" err="1" smtClean="0">
                <a:effectLst/>
                <a:latin typeface="Times New Roman"/>
                <a:ea typeface="Calibri"/>
              </a:rPr>
              <a:t>controlul</a:t>
            </a:r>
            <a:r>
              <a:rPr lang="en-US" sz="1000" dirty="0" smtClean="0">
                <a:effectLst/>
                <a:latin typeface="Times New Roman"/>
                <a:ea typeface="Calibri"/>
              </a:rPr>
              <a:t> </a:t>
            </a:r>
            <a:r>
              <a:rPr lang="en-US" sz="1000" dirty="0" err="1" smtClean="0">
                <a:effectLst/>
                <a:latin typeface="Times New Roman"/>
                <a:ea typeface="Calibri"/>
              </a:rPr>
              <a:t>gândurilor</a:t>
            </a:r>
            <a:r>
              <a:rPr lang="en-US" sz="1000" dirty="0" smtClean="0">
                <a:effectLst/>
                <a:latin typeface="Times New Roman"/>
                <a:ea typeface="Calibri"/>
              </a:rPr>
              <a:t>, al </a:t>
            </a:r>
            <a:r>
              <a:rPr lang="en-US" sz="1000" dirty="0" err="1" smtClean="0">
                <a:effectLst/>
                <a:latin typeface="Times New Roman"/>
                <a:ea typeface="Calibri"/>
              </a:rPr>
              <a:t>emoțiilor</a:t>
            </a:r>
            <a:r>
              <a:rPr lang="en-US" sz="1000" dirty="0" smtClean="0">
                <a:effectLst/>
                <a:latin typeface="Times New Roman"/>
                <a:ea typeface="Calibri"/>
              </a:rPr>
              <a:t> </a:t>
            </a:r>
            <a:r>
              <a:rPr lang="en-US" sz="1000" dirty="0" err="1" smtClean="0">
                <a:effectLst/>
                <a:latin typeface="Times New Roman"/>
                <a:ea typeface="Calibri"/>
              </a:rPr>
              <a:t>și</a:t>
            </a:r>
            <a:r>
              <a:rPr lang="en-US" sz="1000" dirty="0" smtClean="0">
                <a:effectLst/>
                <a:latin typeface="Times New Roman"/>
                <a:ea typeface="Calibri"/>
              </a:rPr>
              <a:t> al </a:t>
            </a:r>
            <a:r>
              <a:rPr lang="en-US" sz="1000" dirty="0" err="1" smtClean="0">
                <a:effectLst/>
                <a:latin typeface="Times New Roman"/>
                <a:ea typeface="Calibri"/>
              </a:rPr>
              <a:t>impulsurilor</a:t>
            </a:r>
            <a:r>
              <a:rPr lang="en-US" sz="1000" dirty="0" smtClean="0">
                <a:effectLst/>
                <a:latin typeface="Times New Roman"/>
                <a:ea typeface="Calibri"/>
              </a:rPr>
              <a:t>, </a:t>
            </a:r>
            <a:r>
              <a:rPr lang="en-US" sz="1000" dirty="0" err="1" smtClean="0">
                <a:effectLst/>
                <a:latin typeface="Times New Roman"/>
                <a:ea typeface="Calibri"/>
              </a:rPr>
              <a:t>dezvoltarea</a:t>
            </a:r>
            <a:r>
              <a:rPr lang="en-US" sz="1000" dirty="0" smtClean="0">
                <a:effectLst/>
                <a:latin typeface="Times New Roman"/>
                <a:ea typeface="Calibri"/>
              </a:rPr>
              <a:t> </a:t>
            </a:r>
            <a:r>
              <a:rPr lang="en-US" sz="1000" dirty="0" err="1" smtClean="0">
                <a:effectLst/>
                <a:latin typeface="Times New Roman"/>
                <a:ea typeface="Calibri"/>
              </a:rPr>
              <a:t>atenției</a:t>
            </a:r>
            <a:r>
              <a:rPr lang="en-US" sz="1000" dirty="0" smtClean="0">
                <a:effectLst/>
                <a:latin typeface="Times New Roman"/>
                <a:ea typeface="Calibri"/>
              </a:rPr>
              <a:t>, </a:t>
            </a:r>
            <a:r>
              <a:rPr lang="en-US" sz="1000" dirty="0" err="1" smtClean="0">
                <a:effectLst/>
                <a:latin typeface="Times New Roman"/>
                <a:ea typeface="Calibri"/>
              </a:rPr>
              <a:t>reducerea</a:t>
            </a:r>
            <a:r>
              <a:rPr lang="en-US" sz="1000" dirty="0" smtClean="0">
                <a:effectLst/>
                <a:latin typeface="Times New Roman"/>
                <a:ea typeface="Calibri"/>
              </a:rPr>
              <a:t> </a:t>
            </a:r>
            <a:r>
              <a:rPr lang="en-US" sz="1000" dirty="0" err="1" smtClean="0">
                <a:effectLst/>
                <a:latin typeface="Times New Roman"/>
                <a:ea typeface="Calibri"/>
              </a:rPr>
              <a:t>oboselii</a:t>
            </a:r>
            <a:r>
              <a:rPr lang="en-US" sz="1000" dirty="0" smtClean="0">
                <a:effectLst/>
                <a:latin typeface="Times New Roman"/>
                <a:ea typeface="Calibri"/>
              </a:rPr>
              <a:t> </a:t>
            </a:r>
            <a:r>
              <a:rPr lang="en-US" sz="1000" dirty="0" err="1" smtClean="0">
                <a:effectLst/>
                <a:latin typeface="Times New Roman"/>
                <a:ea typeface="Calibri"/>
              </a:rPr>
              <a:t>și</a:t>
            </a:r>
            <a:r>
              <a:rPr lang="en-US" sz="1000" dirty="0" smtClean="0">
                <a:effectLst/>
                <a:latin typeface="Times New Roman"/>
                <a:ea typeface="Calibri"/>
              </a:rPr>
              <a:t> a </a:t>
            </a:r>
            <a:r>
              <a:rPr lang="en-US" sz="1000" dirty="0" err="1" smtClean="0">
                <a:effectLst/>
                <a:latin typeface="Times New Roman"/>
                <a:ea typeface="Calibri"/>
              </a:rPr>
              <a:t>stresului</a:t>
            </a:r>
            <a:r>
              <a:rPr lang="en-US" sz="1000" dirty="0" smtClean="0">
                <a:effectLst/>
                <a:latin typeface="Times New Roman"/>
                <a:ea typeface="Calibri"/>
              </a:rPr>
              <a:t>, </a:t>
            </a:r>
            <a:r>
              <a:rPr lang="en-US" sz="1000" dirty="0" err="1" smtClean="0">
                <a:effectLst/>
                <a:latin typeface="Times New Roman"/>
                <a:ea typeface="Calibri"/>
              </a:rPr>
              <a:t>dezvoltarea</a:t>
            </a:r>
            <a:r>
              <a:rPr lang="en-US" sz="1000" dirty="0" smtClean="0">
                <a:effectLst/>
                <a:latin typeface="Times New Roman"/>
                <a:ea typeface="Calibri"/>
              </a:rPr>
              <a:t> </a:t>
            </a:r>
            <a:r>
              <a:rPr lang="en-US" sz="1000" dirty="0" err="1" smtClean="0">
                <a:effectLst/>
                <a:latin typeface="Times New Roman"/>
                <a:ea typeface="Calibri"/>
              </a:rPr>
              <a:t>conștiinei</a:t>
            </a:r>
            <a:r>
              <a:rPr lang="en-US" sz="1000" dirty="0" smtClean="0">
                <a:effectLst/>
                <a:latin typeface="Times New Roman"/>
                <a:ea typeface="Calibri"/>
              </a:rPr>
              <a:t> de sine;</a:t>
            </a:r>
            <a:endParaRPr lang="en-US" sz="1000" b="0" i="0" kern="1200" dirty="0" smtClean="0">
              <a:solidFill>
                <a:schemeClr val="tx1"/>
              </a:solidFill>
              <a:effectLst/>
              <a:latin typeface="+mn-lt"/>
              <a:ea typeface="+mn-ea"/>
              <a:cs typeface="+mn-cs"/>
            </a:endParaRPr>
          </a:p>
          <a:p>
            <a:r>
              <a:rPr lang="en-US" sz="1000" b="0" i="0" kern="1200" dirty="0" smtClean="0">
                <a:solidFill>
                  <a:schemeClr val="tx1"/>
                </a:solidFill>
                <a:effectLst/>
                <a:latin typeface="+mn-lt"/>
                <a:ea typeface="+mn-ea"/>
                <a:cs typeface="+mn-cs"/>
              </a:rPr>
              <a:t>● </a:t>
            </a:r>
            <a:r>
              <a:rPr lang="en-US" sz="1000" b="1" i="0" kern="1200" dirty="0" err="1" smtClean="0">
                <a:solidFill>
                  <a:schemeClr val="tx1"/>
                </a:solidFill>
                <a:effectLst/>
                <a:latin typeface="+mn-lt"/>
                <a:ea typeface="+mn-ea"/>
                <a:cs typeface="+mn-cs"/>
              </a:rPr>
              <a:t>jurnalul</a:t>
            </a:r>
            <a:r>
              <a:rPr lang="en-US" sz="1000" b="1" i="0" kern="1200" dirty="0" smtClean="0">
                <a:solidFill>
                  <a:schemeClr val="tx1"/>
                </a:solidFill>
                <a:effectLst/>
                <a:latin typeface="+mn-lt"/>
                <a:ea typeface="+mn-ea"/>
                <a:cs typeface="+mn-cs"/>
              </a:rPr>
              <a:t> </a:t>
            </a:r>
            <a:r>
              <a:rPr lang="en-US" sz="1000" b="1" i="0" kern="1200" dirty="0" err="1" smtClean="0">
                <a:solidFill>
                  <a:schemeClr val="tx1"/>
                </a:solidFill>
                <a:effectLst/>
                <a:latin typeface="+mn-lt"/>
                <a:ea typeface="+mn-ea"/>
                <a:cs typeface="+mn-cs"/>
              </a:rPr>
              <a:t>unei</a:t>
            </a:r>
            <a:r>
              <a:rPr lang="en-US" sz="1000" b="1" i="0" kern="1200" dirty="0" smtClean="0">
                <a:solidFill>
                  <a:schemeClr val="tx1"/>
                </a:solidFill>
                <a:effectLst/>
                <a:latin typeface="+mn-lt"/>
                <a:ea typeface="+mn-ea"/>
                <a:cs typeface="+mn-cs"/>
              </a:rPr>
              <a:t> min</a:t>
            </a:r>
            <a:r>
              <a:rPr lang="ro-RO" sz="1000" b="1" i="0" kern="1200" dirty="0" smtClean="0">
                <a:solidFill>
                  <a:schemeClr val="tx1"/>
                </a:solidFill>
                <a:effectLst/>
                <a:latin typeface="+mn-lt"/>
                <a:ea typeface="+mn-ea"/>
                <a:cs typeface="+mn-cs"/>
              </a:rPr>
              <a:t>ți</a:t>
            </a:r>
            <a:r>
              <a:rPr lang="ro-RO" sz="1000" b="1" i="0" kern="1200" baseline="0" dirty="0" smtClean="0">
                <a:solidFill>
                  <a:schemeClr val="tx1"/>
                </a:solidFill>
                <a:effectLst/>
                <a:latin typeface="+mn-lt"/>
                <a:ea typeface="+mn-ea"/>
                <a:cs typeface="+mn-cs"/>
              </a:rPr>
              <a:t> sănătoase </a:t>
            </a:r>
            <a:r>
              <a:rPr lang="ro-RO" sz="1000" b="0" i="0" kern="1200" baseline="0" dirty="0" smtClean="0">
                <a:solidFill>
                  <a:schemeClr val="tx1"/>
                </a:solidFill>
                <a:effectLst/>
                <a:latin typeface="+mn-lt"/>
                <a:ea typeface="+mn-ea"/>
                <a:cs typeface="+mn-cs"/>
              </a:rPr>
              <a:t>cuprinde </a:t>
            </a:r>
            <a:r>
              <a:rPr lang="ro-RO" sz="1000" b="0" i="0" u="sng" kern="1200" baseline="0" dirty="0" smtClean="0">
                <a:solidFill>
                  <a:schemeClr val="tx1"/>
                </a:solidFill>
                <a:effectLst/>
                <a:latin typeface="+mn-lt"/>
                <a:ea typeface="+mn-ea"/>
                <a:cs typeface="+mn-cs"/>
              </a:rPr>
              <a:t>liste</a:t>
            </a:r>
            <a:r>
              <a:rPr lang="ro-RO" sz="1000" b="0" i="0" kern="1200" baseline="0" dirty="0" smtClean="0">
                <a:solidFill>
                  <a:schemeClr val="tx1"/>
                </a:solidFill>
                <a:effectLst/>
                <a:latin typeface="+mn-lt"/>
                <a:ea typeface="+mn-ea"/>
                <a:cs typeface="+mn-cs"/>
              </a:rPr>
              <a:t> precum</a:t>
            </a:r>
            <a:r>
              <a:rPr lang="en-US" sz="1000" b="0" i="0" kern="1200" baseline="0" dirty="0" smtClean="0">
                <a:solidFill>
                  <a:schemeClr val="tx1"/>
                </a:solidFill>
                <a:effectLst/>
                <a:latin typeface="+mn-lt"/>
                <a:ea typeface="+mn-ea"/>
                <a:cs typeface="+mn-cs"/>
              </a:rPr>
              <a:t>:</a:t>
            </a:r>
            <a:r>
              <a:rPr lang="en-US" sz="1000" b="0" i="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lista</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modului</a:t>
            </a:r>
            <a:r>
              <a:rPr lang="en-US" sz="1000" kern="1200" dirty="0" smtClean="0">
                <a:solidFill>
                  <a:schemeClr val="tx1"/>
                </a:solidFill>
                <a:effectLst/>
                <a:latin typeface="+mn-lt"/>
                <a:ea typeface="+mn-ea"/>
                <a:cs typeface="+mn-cs"/>
              </a:rPr>
              <a:t> ideal de a </a:t>
            </a:r>
            <a:r>
              <a:rPr lang="en-US" sz="1000" kern="1200" dirty="0" err="1" smtClean="0">
                <a:solidFill>
                  <a:schemeClr val="tx1"/>
                </a:solidFill>
                <a:effectLst/>
                <a:latin typeface="+mn-lt"/>
                <a:ea typeface="+mn-ea"/>
                <a:cs typeface="+mn-cs"/>
              </a:rPr>
              <a:t>îmi</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petrece</a:t>
            </a:r>
            <a:r>
              <a:rPr lang="en-US" sz="1000" kern="1200" dirty="0" smtClean="0">
                <a:solidFill>
                  <a:schemeClr val="tx1"/>
                </a:solidFill>
                <a:effectLst/>
                <a:latin typeface="+mn-lt"/>
                <a:ea typeface="+mn-ea"/>
                <a:cs typeface="+mn-cs"/>
              </a:rPr>
              <a:t> o </a:t>
            </a:r>
            <a:r>
              <a:rPr lang="en-US" sz="1000" kern="1200" dirty="0" err="1" smtClean="0">
                <a:solidFill>
                  <a:schemeClr val="tx1"/>
                </a:solidFill>
                <a:effectLst/>
                <a:latin typeface="+mn-lt"/>
                <a:ea typeface="+mn-ea"/>
                <a:cs typeface="+mn-cs"/>
              </a:rPr>
              <a:t>zi</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lista</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motivelor</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pentru</a:t>
            </a:r>
            <a:r>
              <a:rPr lang="en-US" sz="1000" kern="1200" dirty="0" smtClean="0">
                <a:solidFill>
                  <a:schemeClr val="tx1"/>
                </a:solidFill>
                <a:effectLst/>
                <a:latin typeface="+mn-lt"/>
                <a:ea typeface="+mn-ea"/>
                <a:cs typeface="+mn-cs"/>
              </a:rPr>
              <a:t> care </a:t>
            </a:r>
            <a:r>
              <a:rPr lang="en-US" sz="1000" kern="1200" dirty="0" err="1" smtClean="0">
                <a:solidFill>
                  <a:schemeClr val="tx1"/>
                </a:solidFill>
                <a:effectLst/>
                <a:latin typeface="+mn-lt"/>
                <a:ea typeface="+mn-ea"/>
                <a:cs typeface="+mn-cs"/>
              </a:rPr>
              <a:t>iubesc</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pe</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cineva</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lista</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lucrurilor</a:t>
            </a:r>
            <a:r>
              <a:rPr lang="en-US" sz="1000" kern="1200" dirty="0" smtClean="0">
                <a:solidFill>
                  <a:schemeClr val="tx1"/>
                </a:solidFill>
                <a:effectLst/>
                <a:latin typeface="+mn-lt"/>
                <a:ea typeface="+mn-ea"/>
                <a:cs typeface="+mn-cs"/>
              </a:rPr>
              <a:t> care </a:t>
            </a:r>
            <a:r>
              <a:rPr lang="en-US" sz="1000" kern="1200" dirty="0" err="1" smtClean="0">
                <a:solidFill>
                  <a:schemeClr val="tx1"/>
                </a:solidFill>
                <a:effectLst/>
                <a:latin typeface="+mn-lt"/>
                <a:ea typeface="+mn-ea"/>
                <a:cs typeface="+mn-cs"/>
              </a:rPr>
              <a:t>mă</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fac</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fericit</a:t>
            </a:r>
            <a:r>
              <a:rPr lang="en-US" sz="1000" kern="1200" dirty="0" smtClean="0">
                <a:solidFill>
                  <a:schemeClr val="tx1"/>
                </a:solidFill>
                <a:effectLst/>
                <a:latin typeface="+mn-lt"/>
                <a:ea typeface="+mn-ea"/>
                <a:cs typeface="+mn-cs"/>
              </a:rPr>
              <a:t> etc.;</a:t>
            </a:r>
            <a:endParaRPr lang="ro-RO" sz="10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ro-RO" sz="1200" kern="1200" dirty="0" smtClean="0">
                <a:solidFill>
                  <a:schemeClr val="tx1"/>
                </a:solidFill>
                <a:effectLst/>
                <a:latin typeface="+mn-lt"/>
                <a:ea typeface="+mn-ea"/>
                <a:cs typeface="+mn-cs"/>
              </a:rPr>
              <a:t> </a:t>
            </a:r>
            <a:r>
              <a:rPr lang="ro-RO" sz="1200" b="1" kern="1200" dirty="0" smtClean="0">
                <a:solidFill>
                  <a:schemeClr val="tx1"/>
                </a:solidFill>
                <a:effectLst/>
                <a:latin typeface="+mn-lt"/>
                <a:ea typeface="+mn-ea"/>
                <a:cs typeface="+mn-cs"/>
              </a:rPr>
              <a:t>jurnalul de reflecție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t>
            </a:r>
            <a:r>
              <a:rPr lang="en-US" sz="1200" kern="1200" dirty="0" err="1" smtClean="0">
                <a:solidFill>
                  <a:schemeClr val="tx1"/>
                </a:solidFill>
                <a:effectLst/>
                <a:latin typeface="+mn-lt"/>
                <a:ea typeface="+mn-ea"/>
                <a:cs typeface="+mn-cs"/>
              </a:rPr>
              <a:t>upă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fiecare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activitate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timp</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zece</a:t>
            </a:r>
            <a:r>
              <a:rPr lang="en-US" sz="1200" kern="1200" dirty="0" smtClean="0">
                <a:solidFill>
                  <a:schemeClr val="tx1"/>
                </a:solidFill>
                <a:effectLst/>
                <a:latin typeface="+mn-lt"/>
                <a:ea typeface="+mn-ea"/>
                <a:cs typeface="+mn-cs"/>
              </a:rPr>
              <a:t> minute, </a:t>
            </a:r>
            <a:r>
              <a:rPr lang="en-US" sz="1200" kern="1200" dirty="0" err="1" smtClean="0">
                <a:solidFill>
                  <a:schemeClr val="tx1"/>
                </a:solidFill>
                <a:effectLst/>
                <a:latin typeface="+mn-lt"/>
                <a:ea typeface="+mn-ea"/>
                <a:cs typeface="+mn-cs"/>
              </a:rPr>
              <a:t>scrie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reflecțiile</a:t>
            </a:r>
            <a:r>
              <a:rPr lang="en-US" sz="1200" kern="1200" dirty="0" smtClean="0">
                <a:solidFill>
                  <a:schemeClr val="tx1"/>
                </a:solidFill>
                <a:effectLst/>
                <a:latin typeface="+mn-lt"/>
                <a:ea typeface="+mn-ea"/>
                <a:cs typeface="+mn-cs"/>
              </a:rPr>
              <a:t> tale </a:t>
            </a:r>
            <a:r>
              <a:rPr lang="en-US" sz="1200" kern="1200" dirty="0" err="1" smtClean="0">
                <a:solidFill>
                  <a:schemeClr val="tx1"/>
                </a:solidFill>
                <a:effectLst/>
                <a:latin typeface="+mn-lt"/>
                <a:ea typeface="+mn-ea"/>
                <a:cs typeface="+mn-cs"/>
              </a:rPr>
              <a:t>despre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experiența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avută</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p</a:t>
            </a:r>
            <a:r>
              <a:rPr lang="en-US" sz="1200" kern="1200" dirty="0" smtClean="0">
                <a:solidFill>
                  <a:schemeClr val="tx1"/>
                </a:solidFill>
                <a:effectLst/>
                <a:latin typeface="+mn-lt"/>
                <a:ea typeface="+mn-ea"/>
                <a:cs typeface="+mn-cs"/>
              </a:rPr>
              <a:t>ot fi </a:t>
            </a:r>
            <a:r>
              <a:rPr lang="en-US" sz="1200" kern="1200" dirty="0" err="1" smtClean="0">
                <a:solidFill>
                  <a:schemeClr val="tx1"/>
                </a:solidFill>
                <a:effectLst/>
                <a:latin typeface="+mn-lt"/>
                <a:ea typeface="+mn-ea"/>
                <a:cs typeface="+mn-cs"/>
              </a:rPr>
              <a:t>gânduri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despre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conținuturile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descoperite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despre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interacțiunile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a:t>
            </a:r>
            <a:r>
              <a:rPr lang="en-US" sz="1200" kern="1200" dirty="0" smtClean="0">
                <a:solidFill>
                  <a:schemeClr val="tx1"/>
                </a:solidFill>
                <a:effectLst/>
                <a:latin typeface="+mn-lt"/>
                <a:ea typeface="+mn-ea"/>
                <a:cs typeface="+mn-cs"/>
              </a:rPr>
              <a:t> care le-</a:t>
            </a:r>
            <a:r>
              <a:rPr lang="en-US" sz="1200" kern="1200" dirty="0" err="1" smtClean="0">
                <a:solidFill>
                  <a:schemeClr val="tx1"/>
                </a:solidFill>
                <a:effectLst/>
                <a:latin typeface="+mn-lt"/>
                <a:ea typeface="+mn-ea"/>
                <a:cs typeface="+mn-cs"/>
              </a:rPr>
              <a:t>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avut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despre</a:t>
            </a:r>
            <a:r>
              <a:rPr lang="en-US" sz="1200" kern="1200" dirty="0" smtClean="0">
                <a:solidFill>
                  <a:schemeClr val="tx1"/>
                </a:solidFill>
                <a:effectLst/>
                <a:latin typeface="+mn-lt"/>
                <a:ea typeface="+mn-ea"/>
                <a:cs typeface="+mn-cs"/>
              </a:rPr>
              <a:t> cum </a:t>
            </a:r>
            <a:r>
              <a:rPr lang="en-US" sz="1200" kern="1200" dirty="0" err="1" smtClean="0">
                <a:solidFill>
                  <a:schemeClr val="tx1"/>
                </a:solidFill>
                <a:effectLst/>
                <a:latin typeface="+mn-lt"/>
                <a:ea typeface="+mn-ea"/>
                <a:cs typeface="+mn-cs"/>
              </a:rPr>
              <a:t>te-ai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simțit</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t>
            </a:r>
            <a:r>
              <a:rPr lang="en-US" sz="1200" kern="1200" dirty="0" err="1" smtClean="0">
                <a:solidFill>
                  <a:schemeClr val="tx1"/>
                </a:solidFill>
                <a:effectLst/>
                <a:latin typeface="+mn-lt"/>
                <a:ea typeface="+mn-ea"/>
                <a:cs typeface="+mn-cs"/>
              </a:rPr>
              <a:t>oți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încerca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introduci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desene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alte</a:t>
            </a:r>
            <a:r>
              <a:rPr lang="en-US" sz="1200" kern="1200" dirty="0" smtClean="0">
                <a:solidFill>
                  <a:schemeClr val="tx1"/>
                </a:solidFill>
                <a:effectLst/>
                <a:latin typeface="+mn-lt"/>
                <a:ea typeface="+mn-ea"/>
                <a:cs typeface="+mn-cs"/>
              </a:rPr>
              <a:t> alternative creative, </a:t>
            </a:r>
            <a:r>
              <a:rPr lang="en-US" sz="1200" kern="1200" dirty="0" err="1" smtClean="0">
                <a:solidFill>
                  <a:schemeClr val="tx1"/>
                </a:solidFill>
                <a:effectLst/>
                <a:latin typeface="+mn-lt"/>
                <a:ea typeface="+mn-ea"/>
                <a:cs typeface="+mn-cs"/>
              </a:rPr>
              <a:t>suplimentându-ți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experiențele</a:t>
            </a:r>
            <a:r>
              <a:rPr lang="en-US" sz="1200" kern="1200" dirty="0" smtClean="0">
                <a:solidFill>
                  <a:schemeClr val="tx1"/>
                </a:solidFill>
                <a:effectLst/>
                <a:latin typeface="+mn-lt"/>
                <a:ea typeface="+mn-ea"/>
                <a:cs typeface="+mn-cs"/>
              </a:rPr>
              <a:t> reflexive;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t>
            </a:r>
            <a:r>
              <a:rPr lang="en-US" sz="1200" kern="1200" dirty="0" err="1" smtClean="0">
                <a:solidFill>
                  <a:schemeClr val="tx1"/>
                </a:solidFill>
                <a:effectLst/>
                <a:latin typeface="+mn-lt"/>
                <a:ea typeface="+mn-ea"/>
                <a:cs typeface="+mn-cs"/>
              </a:rPr>
              <a:t>oți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asemenea</a:t>
            </a:r>
            <a:r>
              <a:rPr lang="en-US" sz="1200" kern="1200" dirty="0" smtClean="0">
                <a:solidFill>
                  <a:schemeClr val="tx1"/>
                </a:solidFill>
                <a:effectLst/>
                <a:latin typeface="+mn-lt"/>
                <a:ea typeface="+mn-ea"/>
                <a:cs typeface="+mn-cs"/>
              </a:rPr>
              <a:t>, introduce </a:t>
            </a:r>
            <a:r>
              <a:rPr lang="en-US" sz="1200" kern="1200" dirty="0" err="1" smtClean="0">
                <a:solidFill>
                  <a:schemeClr val="tx1"/>
                </a:solidFill>
                <a:effectLst/>
                <a:latin typeface="+mn-lt"/>
                <a:ea typeface="+mn-ea"/>
                <a:cs typeface="+mn-cs"/>
              </a:rPr>
              <a:t>experiențe</a:t>
            </a:r>
            <a:r>
              <a:rPr lang="en-US" sz="1200" kern="1200" dirty="0" smtClean="0">
                <a:solidFill>
                  <a:schemeClr val="tx1"/>
                </a:solidFill>
                <a:effectLst/>
                <a:latin typeface="+mn-lt"/>
                <a:ea typeface="+mn-ea"/>
                <a:cs typeface="+mn-cs"/>
              </a:rPr>
              <a:t> ale </a:t>
            </a:r>
            <a:r>
              <a:rPr lang="en-US" sz="1200" kern="1200" dirty="0" err="1" smtClean="0">
                <a:solidFill>
                  <a:schemeClr val="tx1"/>
                </a:solidFill>
                <a:effectLst/>
                <a:latin typeface="+mn-lt"/>
                <a:ea typeface="+mn-ea"/>
                <a:cs typeface="+mn-cs"/>
              </a:rPr>
              <a:t>colegilor</a:t>
            </a:r>
            <a:r>
              <a:rPr lang="en-US" sz="1200" kern="1200" dirty="0" smtClean="0">
                <a:solidFill>
                  <a:schemeClr val="tx1"/>
                </a:solidFill>
                <a:effectLst/>
                <a:latin typeface="+mn-lt"/>
                <a:ea typeface="+mn-ea"/>
                <a:cs typeface="+mn-cs"/>
              </a:rPr>
              <a:t> din </a:t>
            </a:r>
            <a:r>
              <a:rPr lang="en-US" sz="1200" kern="1200" dirty="0" err="1" smtClean="0">
                <a:solidFill>
                  <a:schemeClr val="tx1"/>
                </a:solidFill>
                <a:effectLst/>
                <a:latin typeface="+mn-lt"/>
                <a:ea typeface="+mn-ea"/>
                <a:cs typeface="+mn-cs"/>
              </a:rPr>
              <a:t>clasă</a:t>
            </a:r>
            <a:r>
              <a:rPr lang="en-US" sz="1200" kern="1200" dirty="0" smtClean="0">
                <a:solidFill>
                  <a:schemeClr val="tx1"/>
                </a:solidFill>
                <a:effectLst/>
                <a:latin typeface="+mn-lt"/>
                <a:ea typeface="+mn-ea"/>
                <a:cs typeface="+mn-cs"/>
              </a:rPr>
              <a:t>, ca </a:t>
            </a:r>
            <a:r>
              <a:rPr lang="en-US" sz="1200" kern="1200" dirty="0" err="1" smtClean="0">
                <a:solidFill>
                  <a:schemeClr val="tx1"/>
                </a:solidFill>
                <a:effectLst/>
                <a:latin typeface="+mn-lt"/>
                <a:ea typeface="+mn-ea"/>
                <a:cs typeface="+mn-cs"/>
              </a:rPr>
              <a:t>elemente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suplimentare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față</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experiențele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proprii</a:t>
            </a:r>
            <a:r>
              <a:rPr lang="en-US" sz="1200" kern="1200" dirty="0" smtClean="0">
                <a:solidFill>
                  <a:schemeClr val="tx1"/>
                </a:solidFill>
                <a:effectLst/>
                <a:latin typeface="+mn-lt"/>
                <a:ea typeface="+mn-ea"/>
                <a:cs typeface="+mn-cs"/>
              </a:rPr>
              <a:t>. </a:t>
            </a:r>
            <a:endParaRPr lang="ro-RO" sz="1000" dirty="0"/>
          </a:p>
        </p:txBody>
      </p:sp>
      <p:sp>
        <p:nvSpPr>
          <p:cNvPr id="4" name="Substituent număr diapozitiv 3"/>
          <p:cNvSpPr>
            <a:spLocks noGrp="1"/>
          </p:cNvSpPr>
          <p:nvPr>
            <p:ph type="sldNum" sz="quarter" idx="5"/>
          </p:nvPr>
        </p:nvSpPr>
        <p:spPr/>
        <p:txBody>
          <a:bodyPr/>
          <a:lstStyle/>
          <a:p>
            <a:fld id="{1819D955-7247-4855-ADDC-5D6C698E4383}" type="slidenum">
              <a:rPr lang="ro-RO" smtClean="0"/>
              <a:t>20</a:t>
            </a:fld>
            <a:endParaRPr lang="ro-RO"/>
          </a:p>
        </p:txBody>
      </p:sp>
    </p:spTree>
    <p:extLst>
      <p:ext uri="{BB962C8B-B14F-4D97-AF65-F5344CB8AC3E}">
        <p14:creationId xmlns:p14="http://schemas.microsoft.com/office/powerpoint/2010/main" val="2143536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r>
              <a:rPr lang="vi-VN" sz="1200" b="0" i="0" kern="1200" dirty="0" smtClean="0">
                <a:solidFill>
                  <a:schemeClr val="tx1"/>
                </a:solidFill>
                <a:effectLst/>
                <a:latin typeface="Calibri"/>
                <a:ea typeface="+mn-ea"/>
                <a:cs typeface="Calibri"/>
              </a:rPr>
              <a:t>●</a:t>
            </a:r>
            <a:r>
              <a:rPr lang="ro-RO" sz="1200" b="0" i="0" kern="1200" dirty="0" smtClean="0">
                <a:solidFill>
                  <a:schemeClr val="tx1"/>
                </a:solidFill>
                <a:effectLst/>
                <a:latin typeface="Calibri"/>
                <a:ea typeface="+mn-ea"/>
                <a:cs typeface="Calibri"/>
              </a:rPr>
              <a:t> </a:t>
            </a:r>
            <a:r>
              <a:rPr lang="vi-VN" sz="1200" b="1" i="0" kern="1200" dirty="0" smtClean="0">
                <a:solidFill>
                  <a:schemeClr val="tx1"/>
                </a:solidFill>
                <a:effectLst/>
                <a:latin typeface="+mn-lt"/>
                <a:ea typeface="+mn-ea"/>
                <a:cs typeface="+mn-cs"/>
              </a:rPr>
              <a:t>Platoul minţii sănătoase </a:t>
            </a:r>
            <a:r>
              <a:rPr lang="vi-VN" sz="1200" b="0" i="0" kern="1200" dirty="0" smtClean="0">
                <a:solidFill>
                  <a:schemeClr val="tx1"/>
                </a:solidFill>
                <a:effectLst/>
                <a:latin typeface="+mn-lt"/>
                <a:ea typeface="+mn-ea"/>
                <a:cs typeface="+mn-cs"/>
              </a:rPr>
              <a:t>cuprinde:</a:t>
            </a:r>
            <a:r>
              <a:rPr lang="vi-VN" sz="1000" dirty="0" smtClean="0"/>
              <a:t/>
            </a:r>
            <a:br>
              <a:rPr lang="vi-VN" sz="1000" dirty="0" smtClean="0"/>
            </a:br>
            <a:r>
              <a:rPr lang="vi-VN" sz="1200" b="0" i="0" kern="1200" dirty="0" smtClean="0">
                <a:solidFill>
                  <a:schemeClr val="tx1"/>
                </a:solidFill>
                <a:effectLst/>
                <a:latin typeface="+mn-lt"/>
                <a:ea typeface="+mn-ea"/>
                <a:cs typeface="+mn-cs"/>
              </a:rPr>
              <a:t>- </a:t>
            </a:r>
            <a:r>
              <a:rPr lang="vi-VN" sz="1200" b="0" i="0" u="sng" kern="1200" dirty="0" smtClean="0">
                <a:solidFill>
                  <a:schemeClr val="tx1"/>
                </a:solidFill>
                <a:effectLst/>
                <a:latin typeface="+mn-lt"/>
                <a:ea typeface="+mn-ea"/>
                <a:cs typeface="+mn-cs"/>
              </a:rPr>
              <a:t>Timp pentru odihnă</a:t>
            </a:r>
            <a:r>
              <a:rPr lang="vi-VN" sz="1200" b="0" i="0" kern="1200" dirty="0" smtClean="0">
                <a:solidFill>
                  <a:schemeClr val="tx1"/>
                </a:solidFill>
                <a:effectLst/>
                <a:latin typeface="+mn-lt"/>
                <a:ea typeface="+mn-ea"/>
                <a:cs typeface="+mn-cs"/>
              </a:rPr>
              <a:t> – este vorba despre somn, despre odihna din timpul zilei, despre acele momente care permit corpului nostru să îşi refacă rezervele energetice.</a:t>
            </a:r>
            <a:r>
              <a:rPr lang="vi-VN" sz="1000" dirty="0" smtClean="0"/>
              <a:t/>
            </a:r>
            <a:br>
              <a:rPr lang="vi-VN" sz="1000" dirty="0" smtClean="0"/>
            </a:br>
            <a:r>
              <a:rPr lang="vi-VN" sz="1200" b="0" i="0" kern="1200" dirty="0" smtClean="0">
                <a:solidFill>
                  <a:schemeClr val="tx1"/>
                </a:solidFill>
                <a:effectLst/>
                <a:latin typeface="+mn-lt"/>
                <a:ea typeface="+mn-ea"/>
                <a:cs typeface="+mn-cs"/>
              </a:rPr>
              <a:t>- </a:t>
            </a:r>
            <a:r>
              <a:rPr lang="vi-VN" sz="1200" b="0" i="0" u="sng" kern="1200" dirty="0" smtClean="0">
                <a:solidFill>
                  <a:schemeClr val="tx1"/>
                </a:solidFill>
                <a:effectLst/>
                <a:latin typeface="+mn-lt"/>
                <a:ea typeface="+mn-ea"/>
                <a:cs typeface="+mn-cs"/>
              </a:rPr>
              <a:t>Timp pentru activitate fizică</a:t>
            </a:r>
            <a:r>
              <a:rPr lang="vi-VN" sz="1200" b="0" i="0" kern="1200" dirty="0" smtClean="0">
                <a:solidFill>
                  <a:schemeClr val="tx1"/>
                </a:solidFill>
                <a:effectLst/>
                <a:latin typeface="+mn-lt"/>
                <a:ea typeface="+mn-ea"/>
                <a:cs typeface="+mn-cs"/>
              </a:rPr>
              <a:t> – este vorba despre activităţi ce presupun mişcarea corpului, realizarea unui efort aerobic, fără a fi vorba de sport de performanţă.</a:t>
            </a:r>
            <a:r>
              <a:rPr lang="vi-VN" sz="1000" dirty="0" smtClean="0"/>
              <a:t/>
            </a:r>
            <a:br>
              <a:rPr lang="vi-VN" sz="1000" dirty="0" smtClean="0"/>
            </a:br>
            <a:r>
              <a:rPr lang="vi-VN" sz="1200" b="0" i="0" kern="1200" dirty="0" smtClean="0">
                <a:solidFill>
                  <a:schemeClr val="tx1"/>
                </a:solidFill>
                <a:effectLst/>
                <a:latin typeface="+mn-lt"/>
                <a:ea typeface="+mn-ea"/>
                <a:cs typeface="+mn-cs"/>
              </a:rPr>
              <a:t>- </a:t>
            </a:r>
            <a:r>
              <a:rPr lang="vi-VN" sz="1200" b="0" i="0" u="sng" kern="1200" dirty="0" smtClean="0">
                <a:solidFill>
                  <a:schemeClr val="tx1"/>
                </a:solidFill>
                <a:effectLst/>
                <a:latin typeface="+mn-lt"/>
                <a:ea typeface="+mn-ea"/>
                <a:cs typeface="+mn-cs"/>
              </a:rPr>
              <a:t>Timp pentru concentrare</a:t>
            </a:r>
            <a:r>
              <a:rPr lang="vi-VN" sz="1200" b="0" i="0" kern="1200" dirty="0" smtClean="0">
                <a:solidFill>
                  <a:schemeClr val="tx1"/>
                </a:solidFill>
                <a:effectLst/>
                <a:latin typeface="+mn-lt"/>
                <a:ea typeface="+mn-ea"/>
                <a:cs typeface="+mn-cs"/>
              </a:rPr>
              <a:t> – este vorba despre acele activităţi în care ne focalizăm atenţia pe rând şi în mod intenţionat asupra unui obiect, lucru. Acest tip de concentrare este frecvent în perioada studiilor, dar pe parcursul anilor se răreşte, în ciuda faptului că reprezintă un factor de protecţie pentru prevenirea demenţelor.</a:t>
            </a:r>
            <a:r>
              <a:rPr lang="vi-VN" sz="1000" dirty="0" smtClean="0"/>
              <a:t/>
            </a:r>
            <a:br>
              <a:rPr lang="vi-VN" sz="1000" dirty="0" smtClean="0"/>
            </a:br>
            <a:r>
              <a:rPr lang="vi-VN" sz="1200" b="0" i="0" kern="1200" dirty="0" smtClean="0">
                <a:solidFill>
                  <a:schemeClr val="tx1"/>
                </a:solidFill>
                <a:effectLst/>
                <a:latin typeface="+mn-lt"/>
                <a:ea typeface="+mn-ea"/>
                <a:cs typeface="+mn-cs"/>
              </a:rPr>
              <a:t>-</a:t>
            </a:r>
            <a:r>
              <a:rPr lang="vi-VN" sz="1200" b="0" i="0" u="sng" kern="1200" dirty="0" smtClean="0">
                <a:solidFill>
                  <a:schemeClr val="tx1"/>
                </a:solidFill>
                <a:effectLst/>
                <a:latin typeface="+mn-lt"/>
                <a:ea typeface="+mn-ea"/>
                <a:cs typeface="+mn-cs"/>
              </a:rPr>
              <a:t> Timp pentru interiorizare</a:t>
            </a:r>
            <a:r>
              <a:rPr lang="vi-VN" sz="1200" b="0" i="0" kern="1200" dirty="0" smtClean="0">
                <a:solidFill>
                  <a:schemeClr val="tx1"/>
                </a:solidFill>
                <a:effectLst/>
                <a:latin typeface="+mn-lt"/>
                <a:ea typeface="+mn-ea"/>
                <a:cs typeface="+mn-cs"/>
              </a:rPr>
              <a:t> – este vorba despre reflectările asupra vieţii noastre interioare, o focalizare pe senzaţii, imagini, emoţii, gânduri, amintiri, etc.</a:t>
            </a:r>
            <a:r>
              <a:rPr lang="vi-VN" sz="1000" dirty="0" smtClean="0"/>
              <a:t/>
            </a:r>
            <a:br>
              <a:rPr lang="vi-VN" sz="1000" dirty="0" smtClean="0"/>
            </a:br>
            <a:r>
              <a:rPr lang="vi-VN" sz="1200" b="0" i="0" kern="1200" dirty="0" smtClean="0">
                <a:solidFill>
                  <a:schemeClr val="tx1"/>
                </a:solidFill>
                <a:effectLst/>
                <a:latin typeface="+mn-lt"/>
                <a:ea typeface="+mn-ea"/>
                <a:cs typeface="+mn-cs"/>
              </a:rPr>
              <a:t>- </a:t>
            </a:r>
            <a:r>
              <a:rPr lang="vi-VN" sz="1200" b="0" i="0" u="sng" kern="1200" dirty="0" smtClean="0">
                <a:solidFill>
                  <a:schemeClr val="tx1"/>
                </a:solidFill>
                <a:effectLst/>
                <a:latin typeface="+mn-lt"/>
                <a:ea typeface="+mn-ea"/>
                <a:cs typeface="+mn-cs"/>
              </a:rPr>
              <a:t>Timp pentru relaxare</a:t>
            </a:r>
            <a:r>
              <a:rPr lang="vi-VN" sz="1200" b="0" i="0" kern="1200" dirty="0" smtClean="0">
                <a:solidFill>
                  <a:schemeClr val="tx1"/>
                </a:solidFill>
                <a:effectLst/>
                <a:latin typeface="+mn-lt"/>
                <a:ea typeface="+mn-ea"/>
                <a:cs typeface="+mn-cs"/>
              </a:rPr>
              <a:t> – este vorba despre acele activităţi în care ne focalizăm atenţia fără a avea în minte un obiectiv.</a:t>
            </a:r>
            <a:r>
              <a:rPr lang="vi-VN" sz="1000" dirty="0" smtClean="0"/>
              <a:t/>
            </a:r>
            <a:br>
              <a:rPr lang="vi-VN" sz="1000" dirty="0" smtClean="0"/>
            </a:br>
            <a:r>
              <a:rPr lang="vi-VN" sz="1200" b="0" i="0" kern="1200" dirty="0" smtClean="0">
                <a:solidFill>
                  <a:schemeClr val="tx1"/>
                </a:solidFill>
                <a:effectLst/>
                <a:latin typeface="+mn-lt"/>
                <a:ea typeface="+mn-ea"/>
                <a:cs typeface="+mn-cs"/>
              </a:rPr>
              <a:t>- </a:t>
            </a:r>
            <a:r>
              <a:rPr lang="vi-VN" sz="1200" b="0" i="0" u="sng" kern="1200" dirty="0" smtClean="0">
                <a:solidFill>
                  <a:schemeClr val="tx1"/>
                </a:solidFill>
                <a:effectLst/>
                <a:latin typeface="+mn-lt"/>
                <a:ea typeface="+mn-ea"/>
                <a:cs typeface="+mn-cs"/>
              </a:rPr>
              <a:t>Timp pentru joacă</a:t>
            </a:r>
            <a:r>
              <a:rPr lang="vi-VN" sz="1200" b="0" i="0" kern="1200" dirty="0" smtClean="0">
                <a:solidFill>
                  <a:schemeClr val="tx1"/>
                </a:solidFill>
                <a:effectLst/>
                <a:latin typeface="+mn-lt"/>
                <a:ea typeface="+mn-ea"/>
                <a:cs typeface="+mn-cs"/>
              </a:rPr>
              <a:t> – este vorba despre acele activităţi care au ca şi caracteristici spontaneitatea, creativitatea, joaca. Aceste activităţi stimulează o creşterea neuroplastică optimă.</a:t>
            </a:r>
            <a:r>
              <a:rPr lang="vi-VN" sz="1000" dirty="0" smtClean="0"/>
              <a:t/>
            </a:r>
            <a:br>
              <a:rPr lang="vi-VN" sz="1000" dirty="0" smtClean="0"/>
            </a:br>
            <a:r>
              <a:rPr lang="vi-VN" sz="1200" b="0" i="0" kern="1200" dirty="0" smtClean="0">
                <a:solidFill>
                  <a:schemeClr val="tx1"/>
                </a:solidFill>
                <a:effectLst/>
                <a:latin typeface="+mn-lt"/>
                <a:ea typeface="+mn-ea"/>
                <a:cs typeface="+mn-cs"/>
              </a:rPr>
              <a:t>- </a:t>
            </a:r>
            <a:r>
              <a:rPr lang="vi-VN" sz="1200" b="0" i="0" u="sng" kern="1200" dirty="0" smtClean="0">
                <a:solidFill>
                  <a:schemeClr val="tx1"/>
                </a:solidFill>
                <a:effectLst/>
                <a:latin typeface="+mn-lt"/>
                <a:ea typeface="+mn-ea"/>
                <a:cs typeface="+mn-cs"/>
              </a:rPr>
              <a:t>Timp pentru conectare, socializare</a:t>
            </a:r>
            <a:r>
              <a:rPr lang="vi-VN" sz="1200" b="0" i="0" kern="1200" dirty="0" smtClean="0">
                <a:solidFill>
                  <a:schemeClr val="tx1"/>
                </a:solidFill>
                <a:effectLst/>
                <a:latin typeface="+mn-lt"/>
                <a:ea typeface="+mn-ea"/>
                <a:cs typeface="+mn-cs"/>
              </a:rPr>
              <a:t> – este vorba despre acele activităţi care presupun interacţiunea şi conectarea cu ceilalţi şi/sau cu natura.</a:t>
            </a:r>
            <a:endParaRPr lang="ro-RO" sz="1000" dirty="0"/>
          </a:p>
        </p:txBody>
      </p:sp>
      <p:sp>
        <p:nvSpPr>
          <p:cNvPr id="4" name="Substituent număr diapozitiv 3"/>
          <p:cNvSpPr>
            <a:spLocks noGrp="1"/>
          </p:cNvSpPr>
          <p:nvPr>
            <p:ph type="sldNum" sz="quarter" idx="5"/>
          </p:nvPr>
        </p:nvSpPr>
        <p:spPr/>
        <p:txBody>
          <a:bodyPr/>
          <a:lstStyle/>
          <a:p>
            <a:fld id="{1819D955-7247-4855-ADDC-5D6C698E4383}" type="slidenum">
              <a:rPr lang="ro-RO" smtClean="0"/>
              <a:t>21</a:t>
            </a:fld>
            <a:endParaRPr lang="ro-RO"/>
          </a:p>
        </p:txBody>
      </p:sp>
    </p:spTree>
    <p:extLst>
      <p:ext uri="{BB962C8B-B14F-4D97-AF65-F5344CB8AC3E}">
        <p14:creationId xmlns:p14="http://schemas.microsoft.com/office/powerpoint/2010/main" val="2143536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sz="1000" dirty="0"/>
          </a:p>
        </p:txBody>
      </p:sp>
      <p:sp>
        <p:nvSpPr>
          <p:cNvPr id="4" name="Substituent număr diapozitiv 3"/>
          <p:cNvSpPr>
            <a:spLocks noGrp="1"/>
          </p:cNvSpPr>
          <p:nvPr>
            <p:ph type="sldNum" sz="quarter" idx="5"/>
          </p:nvPr>
        </p:nvSpPr>
        <p:spPr/>
        <p:txBody>
          <a:bodyPr/>
          <a:lstStyle/>
          <a:p>
            <a:fld id="{1819D955-7247-4855-ADDC-5D6C698E4383}" type="slidenum">
              <a:rPr lang="ro-RO" smtClean="0"/>
              <a:t>22</a:t>
            </a:fld>
            <a:endParaRPr lang="ro-RO"/>
          </a:p>
        </p:txBody>
      </p:sp>
    </p:spTree>
    <p:extLst>
      <p:ext uri="{BB962C8B-B14F-4D97-AF65-F5344CB8AC3E}">
        <p14:creationId xmlns:p14="http://schemas.microsoft.com/office/powerpoint/2010/main" val="2143536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sz="1000" dirty="0"/>
          </a:p>
        </p:txBody>
      </p:sp>
      <p:sp>
        <p:nvSpPr>
          <p:cNvPr id="4" name="Substituent număr diapozitiv 3"/>
          <p:cNvSpPr>
            <a:spLocks noGrp="1"/>
          </p:cNvSpPr>
          <p:nvPr>
            <p:ph type="sldNum" sz="quarter" idx="5"/>
          </p:nvPr>
        </p:nvSpPr>
        <p:spPr/>
        <p:txBody>
          <a:bodyPr/>
          <a:lstStyle/>
          <a:p>
            <a:fld id="{1819D955-7247-4855-ADDC-5D6C698E4383}" type="slidenum">
              <a:rPr lang="ro-RO" smtClean="0"/>
              <a:t>23</a:t>
            </a:fld>
            <a:endParaRPr lang="ro-RO"/>
          </a:p>
        </p:txBody>
      </p:sp>
    </p:spTree>
    <p:extLst>
      <p:ext uri="{BB962C8B-B14F-4D97-AF65-F5344CB8AC3E}">
        <p14:creationId xmlns:p14="http://schemas.microsoft.com/office/powerpoint/2010/main" val="214353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1819D955-7247-4855-ADDC-5D6C698E4383}" type="slidenum">
              <a:rPr lang="ro-RO" smtClean="0"/>
              <a:t>6</a:t>
            </a:fld>
            <a:endParaRPr lang="ro-RO"/>
          </a:p>
        </p:txBody>
      </p:sp>
    </p:spTree>
    <p:extLst>
      <p:ext uri="{BB962C8B-B14F-4D97-AF65-F5344CB8AC3E}">
        <p14:creationId xmlns:p14="http://schemas.microsoft.com/office/powerpoint/2010/main" val="2143536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Calibri"/>
                <a:ea typeface="+mn-ea"/>
                <a:cs typeface="Calibri"/>
              </a:rPr>
              <a:t>● </a:t>
            </a:r>
            <a:r>
              <a:rPr lang="en-US" sz="1200" b="1" kern="1200" dirty="0" err="1" smtClean="0">
                <a:solidFill>
                  <a:schemeClr val="tx1"/>
                </a:solidFill>
                <a:effectLst/>
                <a:latin typeface="+mn-lt"/>
                <a:ea typeface="+mn-ea"/>
                <a:cs typeface="+mn-cs"/>
              </a:rPr>
              <a:t>Avantajele</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metodelor</a:t>
            </a:r>
            <a:r>
              <a:rPr lang="en-US" sz="1200" b="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prezentate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sunt</a:t>
            </a:r>
            <a:r>
              <a:rPr lang="en-US" sz="1200" kern="1200" dirty="0" smtClean="0">
                <a:solidFill>
                  <a:schemeClr val="tx1"/>
                </a:solidFill>
                <a:effectLst/>
                <a:latin typeface="+mn-lt"/>
                <a:ea typeface="+mn-ea"/>
                <a:cs typeface="+mn-cs"/>
              </a:rPr>
              <a:t> legate, </a:t>
            </a:r>
            <a:r>
              <a:rPr lang="en-US" sz="1200" kern="1200" dirty="0" err="1" smtClean="0">
                <a:solidFill>
                  <a:schemeClr val="tx1"/>
                </a:solidFill>
                <a:effectLst/>
                <a:latin typeface="+mn-lt"/>
                <a:ea typeface="+mn-ea"/>
                <a:cs typeface="+mn-cs"/>
              </a:rPr>
              <a:t>pe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lângă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factorul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distractiv</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ușurința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desfășurării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întrucât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niciuna</a:t>
            </a:r>
            <a:r>
              <a:rPr lang="en-US" sz="1200" kern="1200" dirty="0" smtClean="0">
                <a:solidFill>
                  <a:schemeClr val="tx1"/>
                </a:solidFill>
                <a:effectLst/>
                <a:latin typeface="+mn-lt"/>
                <a:ea typeface="+mn-ea"/>
                <a:cs typeface="+mn-cs"/>
              </a:rPr>
              <a:t> nu </a:t>
            </a:r>
            <a:r>
              <a:rPr lang="en-US" sz="1200" kern="1200" dirty="0" err="1" smtClean="0">
                <a:solidFill>
                  <a:schemeClr val="tx1"/>
                </a:solidFill>
                <a:effectLst/>
                <a:latin typeface="+mn-lt"/>
                <a:ea typeface="+mn-ea"/>
                <a:cs typeface="+mn-cs"/>
              </a:rPr>
              <a:t>necesită</a:t>
            </a:r>
            <a:r>
              <a:rPr lang="en-US" sz="1200" kern="1200" dirty="0" smtClean="0">
                <a:solidFill>
                  <a:schemeClr val="tx1"/>
                </a:solidFill>
                <a:effectLst/>
                <a:latin typeface="+mn-lt"/>
                <a:ea typeface="+mn-ea"/>
                <a:cs typeface="+mn-cs"/>
              </a:rPr>
              <a:t> material de </a:t>
            </a:r>
            <a:r>
              <a:rPr lang="en-US" sz="1200" kern="1200" dirty="0" err="1" smtClean="0">
                <a:solidFill>
                  <a:schemeClr val="tx1"/>
                </a:solidFill>
                <a:effectLst/>
                <a:latin typeface="+mn-lt"/>
                <a:ea typeface="+mn-ea"/>
                <a:cs typeface="+mn-cs"/>
              </a:rPr>
              <a:t>lucru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excesiv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nici</a:t>
            </a:r>
            <a:r>
              <a:rPr lang="en-US" sz="1200" kern="1200" dirty="0" smtClean="0">
                <a:solidFill>
                  <a:schemeClr val="tx1"/>
                </a:solidFill>
                <a:effectLst/>
                <a:latin typeface="+mn-lt"/>
                <a:ea typeface="+mn-ea"/>
                <a:cs typeface="+mn-cs"/>
              </a:rPr>
              <a:t> nu </a:t>
            </a:r>
            <a:r>
              <a:rPr lang="en-US" sz="1200" kern="1200" dirty="0" err="1" smtClean="0">
                <a:solidFill>
                  <a:schemeClr val="tx1"/>
                </a:solidFill>
                <a:effectLst/>
                <a:latin typeface="+mn-lt"/>
                <a:ea typeface="+mn-ea"/>
                <a:cs typeface="+mn-cs"/>
              </a:rPr>
              <a:t>consumă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mult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timp.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Aplicând</a:t>
            </a:r>
            <a:r>
              <a:rPr lang="en-US" sz="1200" kern="1200" dirty="0" smtClean="0">
                <a:solidFill>
                  <a:schemeClr val="tx1"/>
                </a:solidFill>
                <a:effectLst/>
                <a:latin typeface="+mn-lt"/>
                <a:ea typeface="+mn-ea"/>
                <a:cs typeface="+mn-cs"/>
              </a:rPr>
              <a:t> cu </a:t>
            </a:r>
            <a:r>
              <a:rPr lang="en-US" sz="1200" kern="1200" dirty="0" err="1" smtClean="0">
                <a:solidFill>
                  <a:schemeClr val="tx1"/>
                </a:solidFill>
                <a:effectLst/>
                <a:latin typeface="+mn-lt"/>
                <a:ea typeface="+mn-ea"/>
                <a:cs typeface="+mn-cs"/>
              </a:rPr>
              <a:t>regularitate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astfel</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exerciții</a:t>
            </a:r>
            <a:r>
              <a:rPr lang="en-US" sz="1200" kern="1200" dirty="0" smtClean="0">
                <a:solidFill>
                  <a:schemeClr val="tx1"/>
                </a:solidFill>
                <a:effectLst/>
                <a:latin typeface="+mn-lt"/>
                <a:ea typeface="+mn-ea"/>
                <a:cs typeface="+mn-cs"/>
              </a:rPr>
              <a:t> cu </a:t>
            </a:r>
            <a:r>
              <a:rPr lang="en-US" sz="1200" kern="1200" dirty="0" err="1" smtClean="0">
                <a:solidFill>
                  <a:schemeClr val="tx1"/>
                </a:solidFill>
                <a:effectLst/>
                <a:latin typeface="+mn-lt"/>
                <a:ea typeface="+mn-ea"/>
                <a:cs typeface="+mn-cs"/>
              </a:rPr>
              <a:t>copiii</a:t>
            </a:r>
            <a:r>
              <a:rPr lang="en-US" sz="1200" kern="1200" dirty="0" smtClean="0">
                <a:solidFill>
                  <a:schemeClr val="tx1"/>
                </a:solidFill>
                <a:effectLst/>
                <a:latin typeface="+mn-lt"/>
                <a:ea typeface="+mn-ea"/>
                <a:cs typeface="+mn-cs"/>
              </a:rPr>
              <a:t>, fie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timpul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orelor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specifice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disciplinelor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a:t>
            </a:r>
            <a:r>
              <a:rPr lang="en-US" sz="1200" kern="1200" dirty="0" smtClean="0">
                <a:solidFill>
                  <a:schemeClr val="tx1"/>
                </a:solidFill>
                <a:effectLst/>
                <a:latin typeface="+mn-lt"/>
                <a:ea typeface="+mn-ea"/>
                <a:cs typeface="+mn-cs"/>
              </a:rPr>
              <a:t> care le </a:t>
            </a:r>
            <a:r>
              <a:rPr lang="en-US" sz="1200" kern="1200" dirty="0" err="1" smtClean="0">
                <a:solidFill>
                  <a:schemeClr val="tx1"/>
                </a:solidFill>
                <a:effectLst/>
                <a:latin typeface="+mn-lt"/>
                <a:ea typeface="+mn-ea"/>
                <a:cs typeface="+mn-cs"/>
              </a:rPr>
              <a:t>predăm</a:t>
            </a:r>
            <a:r>
              <a:rPr lang="en-US" sz="1200" kern="1200" dirty="0" smtClean="0">
                <a:solidFill>
                  <a:schemeClr val="tx1"/>
                </a:solidFill>
                <a:effectLst/>
                <a:latin typeface="+mn-lt"/>
                <a:ea typeface="+mn-ea"/>
                <a:cs typeface="+mn-cs"/>
              </a:rPr>
              <a:t>, fie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cadrul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activități</a:t>
            </a:r>
            <a:r>
              <a:rPr lang="en-US" sz="1200" kern="1200" dirty="0" smtClean="0">
                <a:solidFill>
                  <a:schemeClr val="tx1"/>
                </a:solidFill>
                <a:effectLst/>
                <a:latin typeface="+mn-lt"/>
                <a:ea typeface="+mn-ea"/>
                <a:cs typeface="+mn-cs"/>
              </a:rPr>
              <a:t> special </a:t>
            </a:r>
            <a:r>
              <a:rPr lang="en-US" sz="1200" kern="1200" dirty="0" err="1" smtClean="0">
                <a:solidFill>
                  <a:schemeClr val="tx1"/>
                </a:solidFill>
                <a:effectLst/>
                <a:latin typeface="+mn-lt"/>
                <a:ea typeface="+mn-ea"/>
                <a:cs typeface="+mn-cs"/>
              </a:rPr>
              <a:t>organizate</a:t>
            </a:r>
            <a:r>
              <a:rPr lang="en-US" sz="1200" kern="1200" dirty="0" smtClean="0">
                <a:solidFill>
                  <a:schemeClr val="tx1"/>
                </a:solidFill>
                <a:effectLst/>
                <a:latin typeface="+mn-lt"/>
                <a:ea typeface="+mn-ea"/>
                <a:cs typeface="+mn-cs"/>
              </a:rPr>
              <a:t>, cu </a:t>
            </a:r>
            <a:r>
              <a:rPr lang="en-US" sz="1200" kern="1200" dirty="0" err="1" smtClean="0">
                <a:solidFill>
                  <a:schemeClr val="tx1"/>
                </a:solidFill>
                <a:effectLst/>
                <a:latin typeface="+mn-lt"/>
                <a:ea typeface="+mn-ea"/>
                <a:cs typeface="+mn-cs"/>
              </a:rPr>
              <a:t>siguranță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jumătate</a:t>
            </a:r>
            <a:r>
              <a:rPr lang="en-US" sz="1200" kern="1200" dirty="0" smtClean="0">
                <a:solidFill>
                  <a:schemeClr val="tx1"/>
                </a:solidFill>
                <a:effectLst/>
                <a:latin typeface="+mn-lt"/>
                <a:ea typeface="+mn-ea"/>
                <a:cs typeface="+mn-cs"/>
              </a:rPr>
              <a:t> din </a:t>
            </a:r>
            <a:r>
              <a:rPr lang="en-US" sz="1200" kern="1200" dirty="0" err="1" smtClean="0">
                <a:solidFill>
                  <a:schemeClr val="tx1"/>
                </a:solidFill>
                <a:effectLst/>
                <a:latin typeface="+mn-lt"/>
                <a:ea typeface="+mn-ea"/>
                <a:cs typeface="+mn-cs"/>
              </a:rPr>
              <a:t>misiunea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noastră</a:t>
            </a:r>
            <a:r>
              <a:rPr lang="en-US" sz="1200" kern="1200" dirty="0" smtClean="0">
                <a:solidFill>
                  <a:schemeClr val="tx1"/>
                </a:solidFill>
                <a:effectLst/>
                <a:latin typeface="+mn-lt"/>
                <a:ea typeface="+mn-ea"/>
                <a:cs typeface="+mn-cs"/>
              </a:rPr>
              <a:t> de a </a:t>
            </a:r>
            <a:r>
              <a:rPr lang="en-US" sz="1200" kern="1200" dirty="0" err="1" smtClean="0">
                <a:solidFill>
                  <a:schemeClr val="tx1"/>
                </a:solidFill>
                <a:effectLst/>
                <a:latin typeface="+mn-lt"/>
                <a:ea typeface="+mn-ea"/>
                <a:cs typeface="+mn-cs"/>
              </a:rPr>
              <a:t>asigura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starea</a:t>
            </a:r>
            <a:r>
              <a:rPr lang="en-US" sz="1200" kern="1200" dirty="0" smtClean="0">
                <a:solidFill>
                  <a:schemeClr val="tx1"/>
                </a:solidFill>
                <a:effectLst/>
                <a:latin typeface="+mn-lt"/>
                <a:ea typeface="+mn-ea"/>
                <a:cs typeface="+mn-cs"/>
              </a:rPr>
              <a:t> de bine a </a:t>
            </a:r>
            <a:r>
              <a:rPr lang="en-US" sz="1200" kern="1200" dirty="0" err="1" smtClean="0">
                <a:solidFill>
                  <a:schemeClr val="tx1"/>
                </a:solidFill>
                <a:effectLst/>
                <a:latin typeface="+mn-lt"/>
                <a:ea typeface="+mn-ea"/>
                <a:cs typeface="+mn-cs"/>
              </a:rPr>
              <a:t>elevilor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clasă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îndeplinită</a:t>
            </a:r>
            <a:r>
              <a:rPr lang="en-US" sz="1200" kern="1200" dirty="0" smtClean="0">
                <a:solidFill>
                  <a:schemeClr val="tx1"/>
                </a:solidFill>
                <a:effectLst/>
                <a:latin typeface="+mn-lt"/>
                <a:ea typeface="+mn-ea"/>
                <a:cs typeface="+mn-cs"/>
              </a:rPr>
              <a:t>.</a:t>
            </a:r>
          </a:p>
          <a:p>
            <a:endParaRPr lang="ro-RO" sz="1000" dirty="0"/>
          </a:p>
        </p:txBody>
      </p:sp>
      <p:sp>
        <p:nvSpPr>
          <p:cNvPr id="4" name="Substituent număr diapozitiv 3"/>
          <p:cNvSpPr>
            <a:spLocks noGrp="1"/>
          </p:cNvSpPr>
          <p:nvPr>
            <p:ph type="sldNum" sz="quarter" idx="5"/>
          </p:nvPr>
        </p:nvSpPr>
        <p:spPr/>
        <p:txBody>
          <a:bodyPr/>
          <a:lstStyle/>
          <a:p>
            <a:fld id="{1819D955-7247-4855-ADDC-5D6C698E4383}" type="slidenum">
              <a:rPr lang="ro-RO" smtClean="0"/>
              <a:t>24</a:t>
            </a:fld>
            <a:endParaRPr lang="ro-RO"/>
          </a:p>
        </p:txBody>
      </p:sp>
    </p:spTree>
    <p:extLst>
      <p:ext uri="{BB962C8B-B14F-4D97-AF65-F5344CB8AC3E}">
        <p14:creationId xmlns:p14="http://schemas.microsoft.com/office/powerpoint/2010/main" val="2143536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sz="1000" dirty="0"/>
          </a:p>
        </p:txBody>
      </p:sp>
      <p:sp>
        <p:nvSpPr>
          <p:cNvPr id="4" name="Substituent număr diapozitiv 3"/>
          <p:cNvSpPr>
            <a:spLocks noGrp="1"/>
          </p:cNvSpPr>
          <p:nvPr>
            <p:ph type="sldNum" sz="quarter" idx="5"/>
          </p:nvPr>
        </p:nvSpPr>
        <p:spPr/>
        <p:txBody>
          <a:bodyPr/>
          <a:lstStyle/>
          <a:p>
            <a:fld id="{1819D955-7247-4855-ADDC-5D6C698E4383}" type="slidenum">
              <a:rPr lang="ro-RO" smtClean="0"/>
              <a:t>25</a:t>
            </a:fld>
            <a:endParaRPr lang="ro-RO"/>
          </a:p>
        </p:txBody>
      </p:sp>
    </p:spTree>
    <p:extLst>
      <p:ext uri="{BB962C8B-B14F-4D97-AF65-F5344CB8AC3E}">
        <p14:creationId xmlns:p14="http://schemas.microsoft.com/office/powerpoint/2010/main" val="2143536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sz="1000" dirty="0"/>
          </a:p>
        </p:txBody>
      </p:sp>
      <p:sp>
        <p:nvSpPr>
          <p:cNvPr id="4" name="Substituent număr diapozitiv 3"/>
          <p:cNvSpPr>
            <a:spLocks noGrp="1"/>
          </p:cNvSpPr>
          <p:nvPr>
            <p:ph type="sldNum" sz="quarter" idx="5"/>
          </p:nvPr>
        </p:nvSpPr>
        <p:spPr/>
        <p:txBody>
          <a:bodyPr/>
          <a:lstStyle/>
          <a:p>
            <a:fld id="{1819D955-7247-4855-ADDC-5D6C698E4383}" type="slidenum">
              <a:rPr lang="ro-RO" smtClean="0"/>
              <a:t>26</a:t>
            </a:fld>
            <a:endParaRPr lang="ro-RO"/>
          </a:p>
        </p:txBody>
      </p:sp>
    </p:spTree>
    <p:extLst>
      <p:ext uri="{BB962C8B-B14F-4D97-AF65-F5344CB8AC3E}">
        <p14:creationId xmlns:p14="http://schemas.microsoft.com/office/powerpoint/2010/main" val="2143536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1819D955-7247-4855-ADDC-5D6C698E4383}" type="slidenum">
              <a:rPr lang="ro-RO" smtClean="0"/>
              <a:t>7</a:t>
            </a:fld>
            <a:endParaRPr lang="ro-RO"/>
          </a:p>
        </p:txBody>
      </p:sp>
    </p:spTree>
    <p:extLst>
      <p:ext uri="{BB962C8B-B14F-4D97-AF65-F5344CB8AC3E}">
        <p14:creationId xmlns:p14="http://schemas.microsoft.com/office/powerpoint/2010/main" val="2143536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1819D955-7247-4855-ADDC-5D6C698E4383}" type="slidenum">
              <a:rPr lang="ro-RO" smtClean="0"/>
              <a:t>8</a:t>
            </a:fld>
            <a:endParaRPr lang="ro-RO"/>
          </a:p>
        </p:txBody>
      </p:sp>
    </p:spTree>
    <p:extLst>
      <p:ext uri="{BB962C8B-B14F-4D97-AF65-F5344CB8AC3E}">
        <p14:creationId xmlns:p14="http://schemas.microsoft.com/office/powerpoint/2010/main" val="214353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1819D955-7247-4855-ADDC-5D6C698E4383}" type="slidenum">
              <a:rPr lang="ro-RO" smtClean="0"/>
              <a:t>9</a:t>
            </a:fld>
            <a:endParaRPr lang="ro-RO"/>
          </a:p>
        </p:txBody>
      </p:sp>
    </p:spTree>
    <p:extLst>
      <p:ext uri="{BB962C8B-B14F-4D97-AF65-F5344CB8AC3E}">
        <p14:creationId xmlns:p14="http://schemas.microsoft.com/office/powerpoint/2010/main" val="214353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1819D955-7247-4855-ADDC-5D6C698E4383}" type="slidenum">
              <a:rPr lang="ro-RO" smtClean="0"/>
              <a:t>10</a:t>
            </a:fld>
            <a:endParaRPr lang="ro-RO"/>
          </a:p>
        </p:txBody>
      </p:sp>
    </p:spTree>
    <p:extLst>
      <p:ext uri="{BB962C8B-B14F-4D97-AF65-F5344CB8AC3E}">
        <p14:creationId xmlns:p14="http://schemas.microsoft.com/office/powerpoint/2010/main" val="214353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1819D955-7247-4855-ADDC-5D6C698E4383}" type="slidenum">
              <a:rPr lang="ro-RO" smtClean="0"/>
              <a:t>11</a:t>
            </a:fld>
            <a:endParaRPr lang="ro-RO"/>
          </a:p>
        </p:txBody>
      </p:sp>
    </p:spTree>
    <p:extLst>
      <p:ext uri="{BB962C8B-B14F-4D97-AF65-F5344CB8AC3E}">
        <p14:creationId xmlns:p14="http://schemas.microsoft.com/office/powerpoint/2010/main" val="2143536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1819D955-7247-4855-ADDC-5D6C698E4383}" type="slidenum">
              <a:rPr lang="ro-RO" smtClean="0"/>
              <a:t>12</a:t>
            </a:fld>
            <a:endParaRPr lang="ro-RO"/>
          </a:p>
        </p:txBody>
      </p:sp>
    </p:spTree>
    <p:extLst>
      <p:ext uri="{BB962C8B-B14F-4D97-AF65-F5344CB8AC3E}">
        <p14:creationId xmlns:p14="http://schemas.microsoft.com/office/powerpoint/2010/main" val="2143536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1819D955-7247-4855-ADDC-5D6C698E4383}" type="slidenum">
              <a:rPr lang="ro-RO" smtClean="0"/>
              <a:t>13</a:t>
            </a:fld>
            <a:endParaRPr lang="ro-RO"/>
          </a:p>
        </p:txBody>
      </p:sp>
    </p:spTree>
    <p:extLst>
      <p:ext uri="{BB962C8B-B14F-4D97-AF65-F5344CB8AC3E}">
        <p14:creationId xmlns:p14="http://schemas.microsoft.com/office/powerpoint/2010/main" val="214353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692BD149-8DD4-41F3-9F22-BBBE88A3B6FC}" type="datetime8">
              <a:rPr lang="ro-RO" smtClean="0"/>
              <a:t>19.11.2023 12:15</a:t>
            </a:fld>
            <a:endParaRPr lang="en-US" dirty="0"/>
          </a:p>
        </p:txBody>
      </p:sp>
      <p:sp>
        <p:nvSpPr>
          <p:cNvPr id="5" name="Footer Placeholder 4"/>
          <p:cNvSpPr>
            <a:spLocks noGrp="1"/>
          </p:cNvSpPr>
          <p:nvPr>
            <p:ph type="ftr" sz="quarter" idx="11"/>
          </p:nvPr>
        </p:nvSpPr>
        <p:spPr/>
        <p:txBody>
          <a:bodyPr/>
          <a:lstStyle/>
          <a:p>
            <a:r>
              <a:rPr lang="fr-FR"/>
              <a:t>Starea de bine ca politică de management | Worksop</a:t>
            </a:r>
            <a:endParaRPr lang="en-US" dirty="0"/>
          </a:p>
        </p:txBody>
      </p:sp>
      <p:sp>
        <p:nvSpPr>
          <p:cNvPr id="6" name="Slide Number Placeholder 5"/>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672237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1CC6AF52-8240-4580-88B7-A8AD435D4132}" type="datetime8">
              <a:rPr lang="ro-RO" smtClean="0"/>
              <a:t>19.11.2023 12:15</a:t>
            </a:fld>
            <a:endParaRPr lang="en-US" dirty="0"/>
          </a:p>
        </p:txBody>
      </p:sp>
      <p:sp>
        <p:nvSpPr>
          <p:cNvPr id="8" name="Footer Placeholder 7"/>
          <p:cNvSpPr>
            <a:spLocks noGrp="1"/>
          </p:cNvSpPr>
          <p:nvPr>
            <p:ph type="ftr" sz="quarter" idx="11"/>
          </p:nvPr>
        </p:nvSpPr>
        <p:spPr/>
        <p:txBody>
          <a:bodyPr/>
          <a:lstStyle/>
          <a:p>
            <a:r>
              <a:rPr lang="fr-FR"/>
              <a:t>Starea de bine ca politică de management | Worksop</a:t>
            </a:r>
            <a:endParaRPr lang="en-US" dirty="0"/>
          </a:p>
        </p:txBody>
      </p:sp>
      <p:sp>
        <p:nvSpPr>
          <p:cNvPr id="9" name="Slide Number Placeholder 8"/>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458482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59778C98-F9CD-4E9B-BDB9-DE034B19C379}" type="datetime8">
              <a:rPr lang="ro-RO" smtClean="0"/>
              <a:t>19.11.2023 12:15</a:t>
            </a:fld>
            <a:endParaRPr lang="en-US" dirty="0"/>
          </a:p>
        </p:txBody>
      </p:sp>
      <p:sp>
        <p:nvSpPr>
          <p:cNvPr id="8" name="Footer Placeholder 7"/>
          <p:cNvSpPr>
            <a:spLocks noGrp="1"/>
          </p:cNvSpPr>
          <p:nvPr>
            <p:ph type="ftr" sz="quarter" idx="11"/>
          </p:nvPr>
        </p:nvSpPr>
        <p:spPr/>
        <p:txBody>
          <a:bodyPr/>
          <a:lstStyle/>
          <a:p>
            <a:r>
              <a:rPr lang="fr-FR"/>
              <a:t>Starea de bine ca politică de management | Worksop</a:t>
            </a:r>
            <a:endParaRPr lang="en-US" dirty="0"/>
          </a:p>
        </p:txBody>
      </p:sp>
      <p:sp>
        <p:nvSpPr>
          <p:cNvPr id="9" name="Slide Number Placeholder 8"/>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209410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62801C28-F407-4BAE-BE6C-6769065F48AD}" type="datetime8">
              <a:rPr lang="ro-RO" smtClean="0"/>
              <a:t>19.11.2023 12:15</a:t>
            </a:fld>
            <a:endParaRPr lang="en-US" dirty="0"/>
          </a:p>
        </p:txBody>
      </p:sp>
      <p:sp>
        <p:nvSpPr>
          <p:cNvPr id="5" name="Footer Placeholder 4"/>
          <p:cNvSpPr>
            <a:spLocks noGrp="1"/>
          </p:cNvSpPr>
          <p:nvPr>
            <p:ph type="ftr" sz="quarter" idx="11"/>
          </p:nvPr>
        </p:nvSpPr>
        <p:spPr/>
        <p:txBody>
          <a:bodyPr/>
          <a:lstStyle/>
          <a:p>
            <a:r>
              <a:rPr lang="fr-FR"/>
              <a:t>Starea de bine ca politică de management | Worksop</a:t>
            </a:r>
            <a:endParaRPr lang="en-US" dirty="0"/>
          </a:p>
        </p:txBody>
      </p:sp>
      <p:sp>
        <p:nvSpPr>
          <p:cNvPr id="6" name="Slide Number Placeholder 5"/>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51805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5662B15A-2901-4749-8404-ACAEB91D742D}" type="datetime8">
              <a:rPr lang="ro-RO" smtClean="0"/>
              <a:t>19.11.2023 12:15</a:t>
            </a:fld>
            <a:endParaRPr lang="en-US" dirty="0"/>
          </a:p>
        </p:txBody>
      </p:sp>
      <p:sp>
        <p:nvSpPr>
          <p:cNvPr id="5" name="Footer Placeholder 4"/>
          <p:cNvSpPr>
            <a:spLocks noGrp="1"/>
          </p:cNvSpPr>
          <p:nvPr>
            <p:ph type="ftr" sz="quarter" idx="11"/>
          </p:nvPr>
        </p:nvSpPr>
        <p:spPr/>
        <p:txBody>
          <a:bodyPr/>
          <a:lstStyle/>
          <a:p>
            <a:r>
              <a:rPr lang="fr-FR"/>
              <a:t>Starea de bine ca politică de management | Worksop</a:t>
            </a:r>
            <a:endParaRPr lang="en-US" dirty="0"/>
          </a:p>
        </p:txBody>
      </p:sp>
      <p:sp>
        <p:nvSpPr>
          <p:cNvPr id="6" name="Slide Number Placeholder 5"/>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1769897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8" name="Date Placeholder 7"/>
          <p:cNvSpPr>
            <a:spLocks noGrp="1"/>
          </p:cNvSpPr>
          <p:nvPr>
            <p:ph type="dt" sz="half" idx="10"/>
          </p:nvPr>
        </p:nvSpPr>
        <p:spPr/>
        <p:txBody>
          <a:bodyPr/>
          <a:lstStyle/>
          <a:p>
            <a:fld id="{9D1FB365-F0D1-42CF-AB3A-4FC4E0FD0490}" type="datetime8">
              <a:rPr lang="ro-RO" smtClean="0"/>
              <a:t>19.11.2023 12:15</a:t>
            </a:fld>
            <a:endParaRPr lang="en-US" dirty="0"/>
          </a:p>
        </p:txBody>
      </p:sp>
      <p:sp>
        <p:nvSpPr>
          <p:cNvPr id="9" name="Footer Placeholder 8"/>
          <p:cNvSpPr>
            <a:spLocks noGrp="1"/>
          </p:cNvSpPr>
          <p:nvPr>
            <p:ph type="ftr" sz="quarter" idx="11"/>
          </p:nvPr>
        </p:nvSpPr>
        <p:spPr/>
        <p:txBody>
          <a:bodyPr/>
          <a:lstStyle/>
          <a:p>
            <a:r>
              <a:rPr lang="fr-FR"/>
              <a:t>Starea de bine ca politică de management | Worksop</a:t>
            </a:r>
            <a:endParaRPr lang="en-US" dirty="0"/>
          </a:p>
        </p:txBody>
      </p:sp>
      <p:sp>
        <p:nvSpPr>
          <p:cNvPr id="10" name="Slide Number Placeholder 9"/>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136540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2" name="Date Placeholder 1"/>
          <p:cNvSpPr>
            <a:spLocks noGrp="1"/>
          </p:cNvSpPr>
          <p:nvPr>
            <p:ph type="dt" sz="half" idx="10"/>
          </p:nvPr>
        </p:nvSpPr>
        <p:spPr/>
        <p:txBody>
          <a:bodyPr/>
          <a:lstStyle/>
          <a:p>
            <a:fld id="{4858E549-6026-4F63-86A4-CA405786287D}" type="datetime8">
              <a:rPr lang="ro-RO" smtClean="0"/>
              <a:t>19.11.2023 12:15</a:t>
            </a:fld>
            <a:endParaRPr lang="en-US" dirty="0"/>
          </a:p>
        </p:txBody>
      </p:sp>
      <p:sp>
        <p:nvSpPr>
          <p:cNvPr id="11" name="Footer Placeholder 10"/>
          <p:cNvSpPr>
            <a:spLocks noGrp="1"/>
          </p:cNvSpPr>
          <p:nvPr>
            <p:ph type="ftr" sz="quarter" idx="11"/>
          </p:nvPr>
        </p:nvSpPr>
        <p:spPr/>
        <p:txBody>
          <a:bodyPr/>
          <a:lstStyle/>
          <a:p>
            <a:r>
              <a:rPr lang="fr-FR"/>
              <a:t>Starea de bine ca politică de management | Worksop</a:t>
            </a:r>
            <a:endParaRPr lang="en-US" dirty="0"/>
          </a:p>
        </p:txBody>
      </p:sp>
      <p:sp>
        <p:nvSpPr>
          <p:cNvPr id="12" name="Slide Number Placeholder 11"/>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140175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o-RO"/>
              <a:t>Faceți clic pentru a edita stilul de titlu coordonator</a:t>
            </a:r>
            <a:endParaRPr lang="en-US" dirty="0"/>
          </a:p>
        </p:txBody>
      </p:sp>
      <p:sp>
        <p:nvSpPr>
          <p:cNvPr id="2" name="Date Placeholder 1"/>
          <p:cNvSpPr>
            <a:spLocks noGrp="1"/>
          </p:cNvSpPr>
          <p:nvPr>
            <p:ph type="dt" sz="half" idx="10"/>
          </p:nvPr>
        </p:nvSpPr>
        <p:spPr/>
        <p:txBody>
          <a:bodyPr/>
          <a:lstStyle/>
          <a:p>
            <a:fld id="{56726228-4E32-4C7B-BA76-F086FC9D7D17}" type="datetime8">
              <a:rPr lang="ro-RO" smtClean="0"/>
              <a:t>19.11.2023 12:15</a:t>
            </a:fld>
            <a:endParaRPr lang="en-US" dirty="0"/>
          </a:p>
        </p:txBody>
      </p:sp>
      <p:sp>
        <p:nvSpPr>
          <p:cNvPr id="7" name="Footer Placeholder 6"/>
          <p:cNvSpPr>
            <a:spLocks noGrp="1"/>
          </p:cNvSpPr>
          <p:nvPr>
            <p:ph type="ftr" sz="quarter" idx="11"/>
          </p:nvPr>
        </p:nvSpPr>
        <p:spPr/>
        <p:txBody>
          <a:bodyPr/>
          <a:lstStyle/>
          <a:p>
            <a:r>
              <a:rPr lang="fr-FR"/>
              <a:t>Starea de bine ca politică de management | Worksop</a:t>
            </a:r>
            <a:endParaRPr lang="en-US" dirty="0"/>
          </a:p>
        </p:txBody>
      </p:sp>
      <p:sp>
        <p:nvSpPr>
          <p:cNvPr id="8" name="Slide Number Placeholder 7"/>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001053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Necompleta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2AF48BA-A4AB-4FBA-9E71-98F86B5C4A45}" type="datetime8">
              <a:rPr lang="ro-RO" smtClean="0"/>
              <a:t>19.11.2023 12:15</a:t>
            </a:fld>
            <a:endParaRPr lang="en-US" dirty="0"/>
          </a:p>
        </p:txBody>
      </p:sp>
      <p:sp>
        <p:nvSpPr>
          <p:cNvPr id="6" name="Footer Placeholder 5"/>
          <p:cNvSpPr>
            <a:spLocks noGrp="1"/>
          </p:cNvSpPr>
          <p:nvPr>
            <p:ph type="ftr" sz="quarter" idx="11"/>
          </p:nvPr>
        </p:nvSpPr>
        <p:spPr/>
        <p:txBody>
          <a:bodyPr/>
          <a:lstStyle/>
          <a:p>
            <a:r>
              <a:rPr lang="fr-FR"/>
              <a:t>Starea de bine ca politică de management | Worksop</a:t>
            </a:r>
            <a:endParaRPr lang="en-US" dirty="0"/>
          </a:p>
        </p:txBody>
      </p:sp>
      <p:sp>
        <p:nvSpPr>
          <p:cNvPr id="7" name="Slide Number Placeholder 6"/>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1684463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ro-RO"/>
              <a:t>Faceți clic pentru a edita stilul de titlu coordonator</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8" name="Date Placeholder 7"/>
          <p:cNvSpPr>
            <a:spLocks noGrp="1"/>
          </p:cNvSpPr>
          <p:nvPr>
            <p:ph type="dt" sz="half" idx="10"/>
          </p:nvPr>
        </p:nvSpPr>
        <p:spPr/>
        <p:txBody>
          <a:bodyPr/>
          <a:lstStyle/>
          <a:p>
            <a:fld id="{364B4B65-CAF9-46E0-8C73-1B5B0C924CFB}" type="datetime8">
              <a:rPr lang="ro-RO" smtClean="0"/>
              <a:t>19.11.2023 12:15</a:t>
            </a:fld>
            <a:endParaRPr lang="en-US" dirty="0"/>
          </a:p>
        </p:txBody>
      </p:sp>
      <p:sp>
        <p:nvSpPr>
          <p:cNvPr id="9" name="Footer Placeholder 8"/>
          <p:cNvSpPr>
            <a:spLocks noGrp="1"/>
          </p:cNvSpPr>
          <p:nvPr>
            <p:ph type="ftr" sz="quarter" idx="11"/>
          </p:nvPr>
        </p:nvSpPr>
        <p:spPr/>
        <p:txBody>
          <a:bodyPr/>
          <a:lstStyle/>
          <a:p>
            <a:r>
              <a:rPr lang="fr-FR"/>
              <a:t>Starea de bine ca politică de management | Worksop</a:t>
            </a:r>
            <a:endParaRPr lang="en-US" dirty="0"/>
          </a:p>
        </p:txBody>
      </p:sp>
      <p:sp>
        <p:nvSpPr>
          <p:cNvPr id="10" name="Slide Number Placeholder 9"/>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184671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8" name="Date Placeholder 7"/>
          <p:cNvSpPr>
            <a:spLocks noGrp="1"/>
          </p:cNvSpPr>
          <p:nvPr>
            <p:ph type="dt" sz="half" idx="10"/>
          </p:nvPr>
        </p:nvSpPr>
        <p:spPr/>
        <p:txBody>
          <a:bodyPr/>
          <a:lstStyle/>
          <a:p>
            <a:fld id="{8472AEAC-1D1C-4ABA-AE78-80356E46E350}" type="datetime8">
              <a:rPr lang="ro-RO" smtClean="0"/>
              <a:t>19.11.2023 12:15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fr-FR"/>
              <a:t>Starea de bine ca politică de management | Worksop</a:t>
            </a:r>
            <a:endParaRPr lang="en-US" dirty="0"/>
          </a:p>
        </p:txBody>
      </p:sp>
      <p:sp>
        <p:nvSpPr>
          <p:cNvPr id="10" name="Slide Number Placeholder 9"/>
          <p:cNvSpPr>
            <a:spLocks noGrp="1"/>
          </p:cNvSpPr>
          <p:nvPr>
            <p:ph type="sldNum" sz="quarter" idx="12"/>
          </p:nvPr>
        </p:nvSpPr>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2348602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ro-RO"/>
              <a:t>Faceți clic pentru a edita stilul de titlu coordonator</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265E1542-180C-41D5-85DE-838D47347F41}" type="datetime8">
              <a:rPr lang="ro-RO" smtClean="0"/>
              <a:t>19.11.2023 12:15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fr-FR"/>
              <a:t>Starea de bine ca politică de management | Worksop</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48896497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authentichappiness.org/"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ED607761-2E07-E1FA-A7DA-814DA75F0B68}"/>
              </a:ext>
            </a:extLst>
          </p:cNvPr>
          <p:cNvSpPr>
            <a:spLocks noGrp="1"/>
          </p:cNvSpPr>
          <p:nvPr>
            <p:ph type="ctrTitle"/>
          </p:nvPr>
        </p:nvSpPr>
        <p:spPr/>
        <p:txBody>
          <a:bodyPr/>
          <a:lstStyle/>
          <a:p>
            <a:r>
              <a:rPr lang="ro-RO" dirty="0"/>
              <a:t>Starea de bine ca politică de management</a:t>
            </a:r>
          </a:p>
        </p:txBody>
      </p:sp>
      <p:sp>
        <p:nvSpPr>
          <p:cNvPr id="3" name="Subtitlu 2">
            <a:extLst>
              <a:ext uri="{FF2B5EF4-FFF2-40B4-BE49-F238E27FC236}">
                <a16:creationId xmlns="" xmlns:a16="http://schemas.microsoft.com/office/drawing/2014/main" id="{D22421D0-1AA1-B0E4-08CB-92BC417C4196}"/>
              </a:ext>
            </a:extLst>
          </p:cNvPr>
          <p:cNvSpPr>
            <a:spLocks noGrp="1"/>
          </p:cNvSpPr>
          <p:nvPr>
            <p:ph type="subTitle" idx="1"/>
          </p:nvPr>
        </p:nvSpPr>
        <p:spPr/>
        <p:txBody>
          <a:bodyPr/>
          <a:lstStyle/>
          <a:p>
            <a:r>
              <a:rPr lang="ro-RO" dirty="0"/>
              <a:t>workshop</a:t>
            </a:r>
          </a:p>
        </p:txBody>
      </p:sp>
      <p:pic>
        <p:nvPicPr>
          <p:cNvPr id="4" name="Imagine 3">
            <a:extLst>
              <a:ext uri="{FF2B5EF4-FFF2-40B4-BE49-F238E27FC236}">
                <a16:creationId xmlns="" xmlns:a16="http://schemas.microsoft.com/office/drawing/2014/main" id="{BCB200BC-DB48-B3E7-43E5-930B360A8024}"/>
              </a:ext>
            </a:extLst>
          </p:cNvPr>
          <p:cNvPicPr>
            <a:picLocks noChangeAspect="1"/>
          </p:cNvPicPr>
          <p:nvPr/>
        </p:nvPicPr>
        <p:blipFill rotWithShape="1">
          <a:blip r:embed="rId2">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5" name="Imagine 4">
            <a:extLst>
              <a:ext uri="{FF2B5EF4-FFF2-40B4-BE49-F238E27FC236}">
                <a16:creationId xmlns="" xmlns:a16="http://schemas.microsoft.com/office/drawing/2014/main" id="{A51375D0-F896-2647-68C4-801B2DF316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spTree>
    <p:extLst>
      <p:ext uri="{BB962C8B-B14F-4D97-AF65-F5344CB8AC3E}">
        <p14:creationId xmlns:p14="http://schemas.microsoft.com/office/powerpoint/2010/main" val="2529778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1D03577-61E7-54AC-72D0-63BFF8843981}"/>
              </a:ext>
            </a:extLst>
          </p:cNvPr>
          <p:cNvSpPr>
            <a:spLocks noGrp="1"/>
          </p:cNvSpPr>
          <p:nvPr>
            <p:ph type="title"/>
          </p:nvPr>
        </p:nvSpPr>
        <p:spPr/>
        <p:txBody>
          <a:bodyPr>
            <a:normAutofit/>
          </a:bodyPr>
          <a:lstStyle/>
          <a:p>
            <a:pPr algn="ctr"/>
            <a:r>
              <a:rPr lang="ro-RO" sz="4400" dirty="0" smtClean="0"/>
              <a:t>Bunăstarea elevului</a:t>
            </a:r>
            <a:endParaRPr lang="ro-RO" sz="4400" dirty="0"/>
          </a:p>
        </p:txBody>
      </p:sp>
      <p:sp>
        <p:nvSpPr>
          <p:cNvPr id="4" name="Substituent dată 3">
            <a:extLst>
              <a:ext uri="{FF2B5EF4-FFF2-40B4-BE49-F238E27FC236}">
                <a16:creationId xmlns="" xmlns:a16="http://schemas.microsoft.com/office/drawing/2014/main" id="{3CF91F47-575F-2882-1CB9-04DBBF08444C}"/>
              </a:ext>
            </a:extLst>
          </p:cNvPr>
          <p:cNvSpPr>
            <a:spLocks noGrp="1"/>
          </p:cNvSpPr>
          <p:nvPr>
            <p:ph type="dt" sz="half" idx="10"/>
          </p:nvPr>
        </p:nvSpPr>
        <p:spPr/>
        <p:txBody>
          <a:bodyPr/>
          <a:lstStyle/>
          <a:p>
            <a:fld id="{62801C28-F407-4BAE-BE6C-6769065F48AD}" type="datetime8">
              <a:rPr lang="ro-RO" smtClean="0"/>
              <a:t>19.11.2023 12:15</a:t>
            </a:fld>
            <a:endParaRPr lang="en-US" dirty="0"/>
          </a:p>
        </p:txBody>
      </p:sp>
      <p:sp>
        <p:nvSpPr>
          <p:cNvPr id="5" name="Substituent subsol 4">
            <a:extLst>
              <a:ext uri="{FF2B5EF4-FFF2-40B4-BE49-F238E27FC236}">
                <a16:creationId xmlns="" xmlns:a16="http://schemas.microsoft.com/office/drawing/2014/main" id="{5B5C48D7-FB77-BCE9-F6A1-39F2A71F2C8F}"/>
              </a:ext>
            </a:extLst>
          </p:cNvPr>
          <p:cNvSpPr>
            <a:spLocks noGrp="1"/>
          </p:cNvSpPr>
          <p:nvPr>
            <p:ph type="ftr" sz="quarter" idx="11"/>
          </p:nvPr>
        </p:nvSpPr>
        <p:spPr/>
        <p:txBody>
          <a:bodyPr/>
          <a:lstStyle/>
          <a:p>
            <a:r>
              <a:rPr lang="fr-FR" dirty="0" err="1"/>
              <a:t>Starea</a:t>
            </a:r>
            <a:r>
              <a:rPr lang="fr-FR" dirty="0"/>
              <a:t> de bine ca </a:t>
            </a:r>
            <a:r>
              <a:rPr lang="fr-FR" dirty="0" err="1"/>
              <a:t>politică</a:t>
            </a:r>
            <a:r>
              <a:rPr lang="fr-FR" dirty="0"/>
              <a:t> de management | </a:t>
            </a:r>
            <a:r>
              <a:rPr lang="fr-FR" dirty="0" smtClean="0"/>
              <a:t>Works</a:t>
            </a:r>
            <a:r>
              <a:rPr lang="ro-RO" dirty="0" smtClean="0"/>
              <a:t>h</a:t>
            </a:r>
            <a:r>
              <a:rPr lang="fr-FR" dirty="0" smtClean="0"/>
              <a:t>op</a:t>
            </a:r>
            <a:endParaRPr lang="en-US" dirty="0"/>
          </a:p>
        </p:txBody>
      </p:sp>
      <p:sp>
        <p:nvSpPr>
          <p:cNvPr id="6" name="Substituent număr diapozitiv 5">
            <a:extLst>
              <a:ext uri="{FF2B5EF4-FFF2-40B4-BE49-F238E27FC236}">
                <a16:creationId xmlns="" xmlns:a16="http://schemas.microsoft.com/office/drawing/2014/main" id="{3CC25AC7-BFB6-0E58-B310-BDFA706F083B}"/>
              </a:ext>
            </a:extLst>
          </p:cNvPr>
          <p:cNvSpPr>
            <a:spLocks noGrp="1"/>
          </p:cNvSpPr>
          <p:nvPr>
            <p:ph type="sldNum" sz="quarter" idx="12"/>
          </p:nvPr>
        </p:nvSpPr>
        <p:spPr/>
        <p:txBody>
          <a:bodyPr/>
          <a:lstStyle/>
          <a:p>
            <a:fld id="{BD8A8A1B-4E1E-43EF-8A39-7D4A3879B941}" type="slidenum">
              <a:rPr lang="en-US" smtClean="0"/>
              <a:pPr/>
              <a:t>10</a:t>
            </a:fld>
            <a:endParaRPr lang="en-US" dirty="0"/>
          </a:p>
        </p:txBody>
      </p:sp>
      <p:pic>
        <p:nvPicPr>
          <p:cNvPr id="7" name="Imagine 6">
            <a:extLst>
              <a:ext uri="{FF2B5EF4-FFF2-40B4-BE49-F238E27FC236}">
                <a16:creationId xmlns="" xmlns:a16="http://schemas.microsoft.com/office/drawing/2014/main" id="{38813351-3EA5-39FA-F6B4-C77DCD1B0986}"/>
              </a:ext>
            </a:extLst>
          </p:cNvPr>
          <p:cNvPicPr>
            <a:picLocks noChangeAspect="1"/>
          </p:cNvPicPr>
          <p:nvPr/>
        </p:nvPicPr>
        <p:blipFill rotWithShape="1">
          <a:blip r:embed="rId3">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8" name="Imagine 7">
            <a:extLst>
              <a:ext uri="{FF2B5EF4-FFF2-40B4-BE49-F238E27FC236}">
                <a16:creationId xmlns="" xmlns:a16="http://schemas.microsoft.com/office/drawing/2014/main" id="{4C92D910-CF75-986D-7DC9-B86980B0F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sp>
        <p:nvSpPr>
          <p:cNvPr id="3" name="Content Placeholder 2"/>
          <p:cNvSpPr>
            <a:spLocks noGrp="1"/>
          </p:cNvSpPr>
          <p:nvPr>
            <p:ph idx="1"/>
          </p:nvPr>
        </p:nvSpPr>
        <p:spPr>
          <a:xfrm>
            <a:off x="3521122" y="864107"/>
            <a:ext cx="7663346" cy="1947332"/>
          </a:xfrm>
        </p:spPr>
        <p:txBody>
          <a:bodyPr>
            <a:normAutofit fontScale="62500" lnSpcReduction="20000"/>
          </a:bodyPr>
          <a:lstStyle/>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r>
              <a:rPr lang="ro-RO" sz="3400" b="1" dirty="0" smtClean="0">
                <a:solidFill>
                  <a:schemeClr val="tx1"/>
                </a:solidFill>
                <a:effectLst>
                  <a:outerShdw blurRad="38100" dist="38100" dir="2700000" algn="tl">
                    <a:srgbClr val="000000">
                      <a:alpha val="43137"/>
                    </a:srgbClr>
                  </a:outerShdw>
                </a:effectLst>
              </a:rPr>
              <a:t> Tehnici pentru întărirea sentimentului capabilității</a:t>
            </a:r>
          </a:p>
          <a:p>
            <a:pPr marL="0" indent="0" algn="ctr">
              <a:buNone/>
            </a:pPr>
            <a:endParaRPr lang="ro-RO" sz="2400" b="1" dirty="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ü"/>
            </a:pPr>
            <a:r>
              <a:rPr lang="ro-RO" sz="3200" dirty="0" smtClean="0">
                <a:solidFill>
                  <a:schemeClr val="tx1"/>
                </a:solidFill>
              </a:rPr>
              <a:t>Problema celor 9 puncte unite prin 4 linii</a:t>
            </a:r>
          </a:p>
          <a:p>
            <a:pPr marL="0" indent="0" algn="ctr">
              <a:buNone/>
            </a:pPr>
            <a:endParaRPr lang="ro-RO" sz="3200" dirty="0" smtClean="0">
              <a:solidFill>
                <a:schemeClr val="tx1"/>
              </a:solidFill>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7403" y="3029803"/>
            <a:ext cx="2757796" cy="294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134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1D03577-61E7-54AC-72D0-63BFF8843981}"/>
              </a:ext>
            </a:extLst>
          </p:cNvPr>
          <p:cNvSpPr>
            <a:spLocks noGrp="1"/>
          </p:cNvSpPr>
          <p:nvPr>
            <p:ph type="title"/>
          </p:nvPr>
        </p:nvSpPr>
        <p:spPr/>
        <p:txBody>
          <a:bodyPr>
            <a:normAutofit/>
          </a:bodyPr>
          <a:lstStyle/>
          <a:p>
            <a:pPr algn="ctr"/>
            <a:r>
              <a:rPr lang="ro-RO" sz="4400" dirty="0" smtClean="0"/>
              <a:t>Bunăstarea elevului</a:t>
            </a:r>
            <a:endParaRPr lang="ro-RO" sz="4400" dirty="0"/>
          </a:p>
        </p:txBody>
      </p:sp>
      <p:sp>
        <p:nvSpPr>
          <p:cNvPr id="4" name="Substituent dată 3">
            <a:extLst>
              <a:ext uri="{FF2B5EF4-FFF2-40B4-BE49-F238E27FC236}">
                <a16:creationId xmlns="" xmlns:a16="http://schemas.microsoft.com/office/drawing/2014/main" id="{3CF91F47-575F-2882-1CB9-04DBBF08444C}"/>
              </a:ext>
            </a:extLst>
          </p:cNvPr>
          <p:cNvSpPr>
            <a:spLocks noGrp="1"/>
          </p:cNvSpPr>
          <p:nvPr>
            <p:ph type="dt" sz="half" idx="10"/>
          </p:nvPr>
        </p:nvSpPr>
        <p:spPr>
          <a:xfrm>
            <a:off x="221522" y="6356350"/>
            <a:ext cx="2743200" cy="365125"/>
          </a:xfrm>
        </p:spPr>
        <p:txBody>
          <a:bodyPr/>
          <a:lstStyle/>
          <a:p>
            <a:fld id="{62801C28-F407-4BAE-BE6C-6769065F48AD}" type="datetime8">
              <a:rPr lang="ro-RO" smtClean="0"/>
              <a:t>19.11.2023 12:15</a:t>
            </a:fld>
            <a:endParaRPr lang="en-US" dirty="0"/>
          </a:p>
        </p:txBody>
      </p:sp>
      <p:sp>
        <p:nvSpPr>
          <p:cNvPr id="5" name="Substituent subsol 4">
            <a:extLst>
              <a:ext uri="{FF2B5EF4-FFF2-40B4-BE49-F238E27FC236}">
                <a16:creationId xmlns="" xmlns:a16="http://schemas.microsoft.com/office/drawing/2014/main" id="{5B5C48D7-FB77-BCE9-F6A1-39F2A71F2C8F}"/>
              </a:ext>
            </a:extLst>
          </p:cNvPr>
          <p:cNvSpPr>
            <a:spLocks noGrp="1"/>
          </p:cNvSpPr>
          <p:nvPr>
            <p:ph type="ftr" sz="quarter" idx="11"/>
          </p:nvPr>
        </p:nvSpPr>
        <p:spPr>
          <a:xfrm flipV="1">
            <a:off x="3879603" y="6858000"/>
            <a:ext cx="5911517" cy="293427"/>
          </a:xfrm>
        </p:spPr>
        <p:txBody>
          <a:bodyPr/>
          <a:lstStyle/>
          <a:p>
            <a:r>
              <a:rPr lang="fr-FR"/>
              <a:t>Starea</a:t>
            </a:r>
            <a:r>
              <a:rPr lang="fr-FR" dirty="0"/>
              <a:t> de bine ca </a:t>
            </a:r>
            <a:r>
              <a:rPr lang="fr-FR" dirty="0" err="1"/>
              <a:t>politică</a:t>
            </a:r>
            <a:r>
              <a:rPr lang="fr-FR" dirty="0"/>
              <a:t> de management | </a:t>
            </a:r>
            <a:r>
              <a:rPr lang="fr-FR" dirty="0" err="1"/>
              <a:t>Worksop</a:t>
            </a:r>
            <a:endParaRPr lang="en-US" dirty="0"/>
          </a:p>
        </p:txBody>
      </p:sp>
      <p:sp>
        <p:nvSpPr>
          <p:cNvPr id="6" name="Substituent număr diapozitiv 5">
            <a:extLst>
              <a:ext uri="{FF2B5EF4-FFF2-40B4-BE49-F238E27FC236}">
                <a16:creationId xmlns="" xmlns:a16="http://schemas.microsoft.com/office/drawing/2014/main" id="{3CC25AC7-BFB6-0E58-B310-BDFA706F083B}"/>
              </a:ext>
            </a:extLst>
          </p:cNvPr>
          <p:cNvSpPr>
            <a:spLocks noGrp="1"/>
          </p:cNvSpPr>
          <p:nvPr>
            <p:ph type="sldNum" sz="quarter" idx="12"/>
          </p:nvPr>
        </p:nvSpPr>
        <p:spPr/>
        <p:txBody>
          <a:bodyPr/>
          <a:lstStyle/>
          <a:p>
            <a:fld id="{BD8A8A1B-4E1E-43EF-8A39-7D4A3879B941}" type="slidenum">
              <a:rPr lang="en-US" smtClean="0"/>
              <a:pPr/>
              <a:t>11</a:t>
            </a:fld>
            <a:endParaRPr lang="en-US" dirty="0"/>
          </a:p>
        </p:txBody>
      </p:sp>
      <p:pic>
        <p:nvPicPr>
          <p:cNvPr id="7" name="Imagine 6">
            <a:extLst>
              <a:ext uri="{FF2B5EF4-FFF2-40B4-BE49-F238E27FC236}">
                <a16:creationId xmlns="" xmlns:a16="http://schemas.microsoft.com/office/drawing/2014/main" id="{38813351-3EA5-39FA-F6B4-C77DCD1B0986}"/>
              </a:ext>
            </a:extLst>
          </p:cNvPr>
          <p:cNvPicPr>
            <a:picLocks noChangeAspect="1"/>
          </p:cNvPicPr>
          <p:nvPr/>
        </p:nvPicPr>
        <p:blipFill rotWithShape="1">
          <a:blip r:embed="rId3">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8" name="Imagine 7">
            <a:extLst>
              <a:ext uri="{FF2B5EF4-FFF2-40B4-BE49-F238E27FC236}">
                <a16:creationId xmlns="" xmlns:a16="http://schemas.microsoft.com/office/drawing/2014/main" id="{4C92D910-CF75-986D-7DC9-B86980B0F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sp>
        <p:nvSpPr>
          <p:cNvPr id="3" name="Content Placeholder 2"/>
          <p:cNvSpPr>
            <a:spLocks noGrp="1"/>
          </p:cNvSpPr>
          <p:nvPr>
            <p:ph idx="1"/>
          </p:nvPr>
        </p:nvSpPr>
        <p:spPr>
          <a:xfrm>
            <a:off x="3521122" y="864106"/>
            <a:ext cx="7663346" cy="5195500"/>
          </a:xfrm>
        </p:spPr>
        <p:txBody>
          <a:bodyPr>
            <a:normAutofit/>
          </a:bodyPr>
          <a:lstStyle/>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r>
              <a:rPr lang="ro-RO" sz="2400" b="1" dirty="0" smtClean="0">
                <a:solidFill>
                  <a:schemeClr val="tx1"/>
                </a:solidFill>
                <a:effectLst>
                  <a:outerShdw blurRad="38100" dist="38100" dir="2700000" algn="tl">
                    <a:srgbClr val="000000">
                      <a:alpha val="43137"/>
                    </a:srgbClr>
                  </a:outerShdw>
                </a:effectLst>
              </a:rPr>
              <a:t> Tehnici pentru întărirea sentimentului capabilității</a:t>
            </a:r>
          </a:p>
          <a:p>
            <a:pPr lvl="0" algn="ctr">
              <a:buClr>
                <a:srgbClr val="009999"/>
              </a:buClr>
              <a:buFont typeface="Wingdings" panose="05000000000000000000" pitchFamily="2" charset="2"/>
              <a:buChar char="ü"/>
            </a:pPr>
            <a:r>
              <a:rPr lang="ro-RO" sz="2400" dirty="0">
                <a:solidFill>
                  <a:srgbClr val="000000"/>
                </a:solidFill>
              </a:rPr>
              <a:t>Desenează </a:t>
            </a:r>
            <a:r>
              <a:rPr lang="en-US" sz="2400" dirty="0">
                <a:solidFill>
                  <a:srgbClr val="000000"/>
                </a:solidFill>
              </a:rPr>
              <a:t>“</a:t>
            </a:r>
            <a:r>
              <a:rPr lang="ro-RO" sz="2400" dirty="0">
                <a:solidFill>
                  <a:srgbClr val="000000"/>
                </a:solidFill>
              </a:rPr>
              <a:t>în afara cutiei</a:t>
            </a:r>
            <a:r>
              <a:rPr lang="en-US" sz="2400" dirty="0" smtClean="0">
                <a:solidFill>
                  <a:srgbClr val="000000"/>
                </a:solidFill>
              </a:rPr>
              <a:t>”!</a:t>
            </a:r>
            <a:endParaRPr lang="ro-RO" sz="2400" dirty="0" smtClean="0">
              <a:solidFill>
                <a:srgbClr val="000000"/>
              </a:solidFill>
            </a:endParaRPr>
          </a:p>
          <a:p>
            <a:pPr lvl="0" algn="ctr">
              <a:buClr>
                <a:srgbClr val="009999"/>
              </a:buClr>
              <a:buFont typeface="Wingdings" panose="05000000000000000000" pitchFamily="2" charset="2"/>
              <a:buChar char="ü"/>
            </a:pPr>
            <a:endParaRPr lang="ro-RO" sz="2400" dirty="0">
              <a:solidFill>
                <a:srgbClr val="000000"/>
              </a:solidFill>
            </a:endParaRPr>
          </a:p>
          <a:p>
            <a:pPr marL="0" lvl="0" indent="0" algn="ctr">
              <a:buClr>
                <a:srgbClr val="009999"/>
              </a:buClr>
              <a:buNone/>
            </a:pPr>
            <a:r>
              <a:rPr lang="es-ES_tradnl" sz="1800" dirty="0">
                <a:solidFill>
                  <a:schemeClr val="tx1"/>
                </a:solidFill>
              </a:rPr>
              <a:t>● </a:t>
            </a:r>
            <a:r>
              <a:rPr lang="es-ES_tradnl" sz="1800" dirty="0" err="1">
                <a:solidFill>
                  <a:schemeClr val="tx1"/>
                </a:solidFill>
              </a:rPr>
              <a:t>Continu</a:t>
            </a:r>
            <a:r>
              <a:rPr lang="ro-RO" sz="1800" dirty="0">
                <a:solidFill>
                  <a:schemeClr val="tx1"/>
                </a:solidFill>
              </a:rPr>
              <a:t>ă desenul de mai jos. </a:t>
            </a:r>
            <a:endParaRPr lang="ro-RO" sz="1800" dirty="0" smtClean="0">
              <a:solidFill>
                <a:schemeClr val="tx1"/>
              </a:solidFill>
            </a:endParaRPr>
          </a:p>
          <a:p>
            <a:pPr marL="0" lvl="0" indent="0" algn="ctr">
              <a:buClr>
                <a:srgbClr val="009999"/>
              </a:buClr>
              <a:buNone/>
            </a:pPr>
            <a:endParaRPr lang="ro-RO" sz="1800" dirty="0">
              <a:solidFill>
                <a:srgbClr val="000000"/>
              </a:solidFill>
            </a:endParaRPr>
          </a:p>
          <a:p>
            <a:pPr marL="0" lvl="0" indent="0" algn="ctr">
              <a:buClr>
                <a:srgbClr val="009999"/>
              </a:buClr>
              <a:buNone/>
            </a:pPr>
            <a:endParaRPr lang="ro-RO" sz="2400" dirty="0" smtClean="0">
              <a:solidFill>
                <a:srgbClr val="000000"/>
              </a:solidFill>
            </a:endParaRPr>
          </a:p>
          <a:p>
            <a:pPr marL="0" lvl="0" indent="0" algn="ctr">
              <a:buClr>
                <a:srgbClr val="009999"/>
              </a:buClr>
              <a:buNone/>
            </a:pPr>
            <a:endParaRPr lang="ro-RO" sz="2400" dirty="0">
              <a:solidFill>
                <a:srgbClr val="000000"/>
              </a:solidFill>
            </a:endParaRPr>
          </a:p>
          <a:p>
            <a:pPr marL="0" lvl="0" indent="0" algn="ctr">
              <a:buClr>
                <a:srgbClr val="009999"/>
              </a:buClr>
              <a:buNone/>
            </a:pPr>
            <a:endParaRPr lang="ro-RO" sz="2400" dirty="0" smtClean="0">
              <a:solidFill>
                <a:srgbClr val="000000"/>
              </a:solidFill>
            </a:endParaRPr>
          </a:p>
          <a:p>
            <a:pPr marL="0" lvl="0" indent="0" algn="ctr">
              <a:buClr>
                <a:srgbClr val="009999"/>
              </a:buClr>
              <a:buNone/>
            </a:pPr>
            <a:endParaRPr lang="en-US" sz="2400" dirty="0">
              <a:solidFill>
                <a:srgbClr val="000000"/>
              </a:solidFill>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dirty="0" smtClean="0">
              <a:solidFill>
                <a:schemeClr val="tx1"/>
              </a:solidFill>
            </a:endParaRPr>
          </a:p>
          <a:p>
            <a:pPr marL="0" indent="0" algn="ctr">
              <a:buNone/>
            </a:pPr>
            <a:endParaRPr lang="ro-RO" sz="2400" dirty="0" smtClean="0">
              <a:solidFill>
                <a:schemeClr val="tx1"/>
              </a:solidFill>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6295" y="2761801"/>
            <a:ext cx="2900409" cy="260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6867" y="5180061"/>
            <a:ext cx="5764212"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339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1D03577-61E7-54AC-72D0-63BFF8843981}"/>
              </a:ext>
            </a:extLst>
          </p:cNvPr>
          <p:cNvSpPr>
            <a:spLocks noGrp="1"/>
          </p:cNvSpPr>
          <p:nvPr>
            <p:ph type="title"/>
          </p:nvPr>
        </p:nvSpPr>
        <p:spPr/>
        <p:txBody>
          <a:bodyPr>
            <a:normAutofit/>
          </a:bodyPr>
          <a:lstStyle/>
          <a:p>
            <a:pPr algn="ctr"/>
            <a:r>
              <a:rPr lang="ro-RO" sz="4400" dirty="0" smtClean="0"/>
              <a:t>Bunăstarea elevului</a:t>
            </a:r>
            <a:endParaRPr lang="ro-RO" sz="4400" dirty="0"/>
          </a:p>
        </p:txBody>
      </p:sp>
      <p:sp>
        <p:nvSpPr>
          <p:cNvPr id="4" name="Substituent dată 3">
            <a:extLst>
              <a:ext uri="{FF2B5EF4-FFF2-40B4-BE49-F238E27FC236}">
                <a16:creationId xmlns="" xmlns:a16="http://schemas.microsoft.com/office/drawing/2014/main" id="{3CF91F47-575F-2882-1CB9-04DBBF08444C}"/>
              </a:ext>
            </a:extLst>
          </p:cNvPr>
          <p:cNvSpPr>
            <a:spLocks noGrp="1"/>
          </p:cNvSpPr>
          <p:nvPr>
            <p:ph type="dt" sz="half" idx="10"/>
          </p:nvPr>
        </p:nvSpPr>
        <p:spPr/>
        <p:txBody>
          <a:bodyPr/>
          <a:lstStyle/>
          <a:p>
            <a:fld id="{62801C28-F407-4BAE-BE6C-6769065F48AD}" type="datetime8">
              <a:rPr lang="ro-RO" smtClean="0"/>
              <a:t>19.11.2023 12:15</a:t>
            </a:fld>
            <a:endParaRPr lang="en-US" dirty="0"/>
          </a:p>
        </p:txBody>
      </p:sp>
      <p:sp>
        <p:nvSpPr>
          <p:cNvPr id="5" name="Substituent subsol 4">
            <a:extLst>
              <a:ext uri="{FF2B5EF4-FFF2-40B4-BE49-F238E27FC236}">
                <a16:creationId xmlns="" xmlns:a16="http://schemas.microsoft.com/office/drawing/2014/main" id="{5B5C48D7-FB77-BCE9-F6A1-39F2A71F2C8F}"/>
              </a:ext>
            </a:extLst>
          </p:cNvPr>
          <p:cNvSpPr>
            <a:spLocks noGrp="1"/>
          </p:cNvSpPr>
          <p:nvPr>
            <p:ph type="ftr" sz="quarter" idx="11"/>
          </p:nvPr>
        </p:nvSpPr>
        <p:spPr/>
        <p:txBody>
          <a:bodyPr/>
          <a:lstStyle/>
          <a:p>
            <a:r>
              <a:rPr lang="fr-FR" dirty="0" err="1"/>
              <a:t>Starea</a:t>
            </a:r>
            <a:r>
              <a:rPr lang="fr-FR" dirty="0"/>
              <a:t> de bine ca </a:t>
            </a:r>
            <a:r>
              <a:rPr lang="fr-FR" dirty="0" err="1"/>
              <a:t>politică</a:t>
            </a:r>
            <a:r>
              <a:rPr lang="fr-FR" dirty="0"/>
              <a:t> de management | </a:t>
            </a:r>
            <a:r>
              <a:rPr lang="fr-FR" dirty="0" smtClean="0"/>
              <a:t>Workshop</a:t>
            </a:r>
            <a:endParaRPr lang="en-US" dirty="0"/>
          </a:p>
        </p:txBody>
      </p:sp>
      <p:sp>
        <p:nvSpPr>
          <p:cNvPr id="6" name="Substituent număr diapozitiv 5">
            <a:extLst>
              <a:ext uri="{FF2B5EF4-FFF2-40B4-BE49-F238E27FC236}">
                <a16:creationId xmlns="" xmlns:a16="http://schemas.microsoft.com/office/drawing/2014/main" id="{3CC25AC7-BFB6-0E58-B310-BDFA706F083B}"/>
              </a:ext>
            </a:extLst>
          </p:cNvPr>
          <p:cNvSpPr>
            <a:spLocks noGrp="1"/>
          </p:cNvSpPr>
          <p:nvPr>
            <p:ph type="sldNum" sz="quarter" idx="12"/>
          </p:nvPr>
        </p:nvSpPr>
        <p:spPr/>
        <p:txBody>
          <a:bodyPr/>
          <a:lstStyle/>
          <a:p>
            <a:fld id="{BD8A8A1B-4E1E-43EF-8A39-7D4A3879B941}" type="slidenum">
              <a:rPr lang="en-US" smtClean="0"/>
              <a:pPr/>
              <a:t>12</a:t>
            </a:fld>
            <a:endParaRPr lang="en-US" dirty="0"/>
          </a:p>
        </p:txBody>
      </p:sp>
      <p:pic>
        <p:nvPicPr>
          <p:cNvPr id="7" name="Imagine 6">
            <a:extLst>
              <a:ext uri="{FF2B5EF4-FFF2-40B4-BE49-F238E27FC236}">
                <a16:creationId xmlns="" xmlns:a16="http://schemas.microsoft.com/office/drawing/2014/main" id="{38813351-3EA5-39FA-F6B4-C77DCD1B0986}"/>
              </a:ext>
            </a:extLst>
          </p:cNvPr>
          <p:cNvPicPr>
            <a:picLocks noChangeAspect="1"/>
          </p:cNvPicPr>
          <p:nvPr/>
        </p:nvPicPr>
        <p:blipFill rotWithShape="1">
          <a:blip r:embed="rId3">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8" name="Imagine 7">
            <a:extLst>
              <a:ext uri="{FF2B5EF4-FFF2-40B4-BE49-F238E27FC236}">
                <a16:creationId xmlns="" xmlns:a16="http://schemas.microsoft.com/office/drawing/2014/main" id="{4C92D910-CF75-986D-7DC9-B86980B0F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sp>
        <p:nvSpPr>
          <p:cNvPr id="3" name="Content Placeholder 2"/>
          <p:cNvSpPr>
            <a:spLocks noGrp="1"/>
          </p:cNvSpPr>
          <p:nvPr>
            <p:ph idx="1"/>
          </p:nvPr>
        </p:nvSpPr>
        <p:spPr>
          <a:xfrm>
            <a:off x="3725840" y="313899"/>
            <a:ext cx="7458628" cy="6544101"/>
          </a:xfrm>
        </p:spPr>
        <p:txBody>
          <a:bodyPr>
            <a:normAutofit fontScale="40000" lnSpcReduction="20000"/>
          </a:bodyPr>
          <a:lstStyle/>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2400" b="1" dirty="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r>
              <a:rPr lang="ro-RO" sz="2400" b="1" dirty="0" smtClean="0">
                <a:solidFill>
                  <a:schemeClr val="tx1"/>
                </a:solidFill>
                <a:effectLst>
                  <a:outerShdw blurRad="38100" dist="38100" dir="2700000" algn="tl">
                    <a:srgbClr val="000000">
                      <a:alpha val="43137"/>
                    </a:srgbClr>
                  </a:outerShdw>
                </a:effectLst>
              </a:rPr>
              <a:t> </a:t>
            </a:r>
            <a:r>
              <a:rPr lang="ro-RO" sz="6000" b="1" dirty="0" smtClean="0">
                <a:solidFill>
                  <a:schemeClr val="tx1"/>
                </a:solidFill>
                <a:effectLst>
                  <a:outerShdw blurRad="38100" dist="38100" dir="2700000" algn="tl">
                    <a:srgbClr val="000000">
                      <a:alpha val="43137"/>
                    </a:srgbClr>
                  </a:outerShdw>
                </a:effectLst>
              </a:rPr>
              <a:t>Tehnici pentru întărirea sentimentului capabilității</a:t>
            </a:r>
          </a:p>
          <a:p>
            <a:pPr lvl="0" algn="ctr">
              <a:buClr>
                <a:srgbClr val="009999"/>
              </a:buClr>
              <a:buFont typeface="Wingdings" panose="05000000000000000000" pitchFamily="2" charset="2"/>
              <a:buChar char="ü"/>
            </a:pPr>
            <a:r>
              <a:rPr lang="ro-RO" sz="6000" dirty="0">
                <a:solidFill>
                  <a:schemeClr val="tx1"/>
                </a:solidFill>
              </a:rPr>
              <a:t>Utilizarea punctelor forte ale caracterului</a:t>
            </a:r>
            <a:endParaRPr lang="ro-RO" sz="6000" dirty="0" smtClean="0">
              <a:solidFill>
                <a:srgbClr val="000000"/>
              </a:solidFill>
            </a:endParaRPr>
          </a:p>
          <a:p>
            <a:pPr lvl="0" algn="ctr">
              <a:buClr>
                <a:srgbClr val="009999"/>
              </a:buClr>
              <a:buFont typeface="Wingdings" panose="05000000000000000000" pitchFamily="2" charset="2"/>
              <a:buChar char="ü"/>
            </a:pPr>
            <a:endParaRPr lang="ro-RO" sz="2400" dirty="0">
              <a:solidFill>
                <a:srgbClr val="000000"/>
              </a:solidFill>
            </a:endParaRPr>
          </a:p>
          <a:p>
            <a:pPr marL="0" lvl="0" indent="0" algn="ctr">
              <a:buClr>
                <a:srgbClr val="009999"/>
              </a:buClr>
              <a:buNone/>
            </a:pPr>
            <a:r>
              <a:rPr lang="ro-RO" sz="1800" dirty="0" smtClean="0"/>
              <a:t> </a:t>
            </a:r>
          </a:p>
          <a:p>
            <a:pPr marL="0" indent="0" algn="just">
              <a:lnSpc>
                <a:spcPct val="150000"/>
              </a:lnSpc>
              <a:buClr>
                <a:srgbClr val="009999"/>
              </a:buClr>
              <a:buNone/>
            </a:pPr>
            <a:r>
              <a:rPr lang="ro-RO" sz="5000" dirty="0" smtClean="0">
                <a:solidFill>
                  <a:schemeClr val="tx1"/>
                </a:solidFill>
              </a:rPr>
              <a:t>              </a:t>
            </a:r>
            <a:r>
              <a:rPr lang="en-US" sz="5000" dirty="0" err="1" smtClean="0">
                <a:solidFill>
                  <a:schemeClr val="tx1"/>
                </a:solidFill>
              </a:rPr>
              <a:t>Credem</a:t>
            </a:r>
            <a:r>
              <a:rPr lang="en-US" sz="5000" dirty="0" smtClean="0">
                <a:solidFill>
                  <a:schemeClr val="tx1"/>
                </a:solidFill>
              </a:rPr>
              <a:t> </a:t>
            </a:r>
            <a:r>
              <a:rPr lang="en-US" sz="5000" dirty="0" err="1">
                <a:solidFill>
                  <a:schemeClr val="tx1"/>
                </a:solidFill>
              </a:rPr>
              <a:t>că</a:t>
            </a:r>
            <a:r>
              <a:rPr lang="en-US" sz="5000" dirty="0">
                <a:solidFill>
                  <a:schemeClr val="tx1"/>
                </a:solidFill>
              </a:rPr>
              <a:t> </a:t>
            </a:r>
            <a:r>
              <a:rPr lang="en-US" sz="5000" dirty="0" err="1">
                <a:solidFill>
                  <a:schemeClr val="tx1"/>
                </a:solidFill>
              </a:rPr>
              <a:t>elevii</a:t>
            </a:r>
            <a:r>
              <a:rPr lang="en-US" sz="5000" dirty="0">
                <a:solidFill>
                  <a:schemeClr val="tx1"/>
                </a:solidFill>
              </a:rPr>
              <a:t> pot </a:t>
            </a:r>
            <a:r>
              <a:rPr lang="en-US" sz="5000" dirty="0" err="1">
                <a:solidFill>
                  <a:schemeClr val="tx1"/>
                </a:solidFill>
              </a:rPr>
              <a:t>obține</a:t>
            </a:r>
            <a:r>
              <a:rPr lang="en-US" sz="5000" dirty="0">
                <a:solidFill>
                  <a:schemeClr val="tx1"/>
                </a:solidFill>
              </a:rPr>
              <a:t> </a:t>
            </a:r>
            <a:r>
              <a:rPr lang="en-US" sz="5000" dirty="0" err="1">
                <a:solidFill>
                  <a:schemeClr val="tx1"/>
                </a:solidFill>
              </a:rPr>
              <a:t>mai</a:t>
            </a:r>
            <a:r>
              <a:rPr lang="en-US" sz="5000" dirty="0">
                <a:solidFill>
                  <a:schemeClr val="tx1"/>
                </a:solidFill>
              </a:rPr>
              <a:t> </a:t>
            </a:r>
            <a:r>
              <a:rPr lang="en-US" sz="5000" dirty="0" err="1">
                <a:solidFill>
                  <a:schemeClr val="tx1"/>
                </a:solidFill>
              </a:rPr>
              <a:t>multă</a:t>
            </a:r>
            <a:r>
              <a:rPr lang="en-US" sz="5000" dirty="0">
                <a:solidFill>
                  <a:schemeClr val="tx1"/>
                </a:solidFill>
              </a:rPr>
              <a:t> </a:t>
            </a:r>
            <a:r>
              <a:rPr lang="en-US" sz="5000" dirty="0" err="1">
                <a:solidFill>
                  <a:schemeClr val="tx1"/>
                </a:solidFill>
              </a:rPr>
              <a:t>satisfacție</a:t>
            </a:r>
            <a:r>
              <a:rPr lang="en-US" sz="5000" dirty="0">
                <a:solidFill>
                  <a:schemeClr val="tx1"/>
                </a:solidFill>
              </a:rPr>
              <a:t> </a:t>
            </a:r>
            <a:r>
              <a:rPr lang="en-US" sz="5000" dirty="0" err="1">
                <a:solidFill>
                  <a:schemeClr val="tx1"/>
                </a:solidFill>
              </a:rPr>
              <a:t>dacă</a:t>
            </a:r>
            <a:r>
              <a:rPr lang="en-US" sz="5000" dirty="0">
                <a:solidFill>
                  <a:schemeClr val="tx1"/>
                </a:solidFill>
              </a:rPr>
              <a:t> </a:t>
            </a:r>
            <a:r>
              <a:rPr lang="en-US" sz="5000" dirty="0" err="1">
                <a:solidFill>
                  <a:schemeClr val="tx1"/>
                </a:solidFill>
              </a:rPr>
              <a:t>învață</a:t>
            </a:r>
            <a:r>
              <a:rPr lang="en-US" sz="5000" dirty="0">
                <a:solidFill>
                  <a:schemeClr val="tx1"/>
                </a:solidFill>
              </a:rPr>
              <a:t> </a:t>
            </a:r>
            <a:r>
              <a:rPr lang="en-US" sz="5000" dirty="0" err="1">
                <a:solidFill>
                  <a:schemeClr val="tx1"/>
                </a:solidFill>
              </a:rPr>
              <a:t>să</a:t>
            </a:r>
            <a:r>
              <a:rPr lang="en-US" sz="5000" dirty="0">
                <a:solidFill>
                  <a:schemeClr val="tx1"/>
                </a:solidFill>
              </a:rPr>
              <a:t> </a:t>
            </a:r>
            <a:r>
              <a:rPr lang="en-US" sz="5000" dirty="0" err="1">
                <a:solidFill>
                  <a:schemeClr val="tx1"/>
                </a:solidFill>
              </a:rPr>
              <a:t>identifice</a:t>
            </a:r>
            <a:r>
              <a:rPr lang="en-US" sz="5000" dirty="0">
                <a:solidFill>
                  <a:schemeClr val="tx1"/>
                </a:solidFill>
              </a:rPr>
              <a:t> </a:t>
            </a:r>
            <a:r>
              <a:rPr lang="en-US" sz="5000" dirty="0" err="1">
                <a:solidFill>
                  <a:schemeClr val="tx1"/>
                </a:solidFill>
              </a:rPr>
              <a:t>pe</a:t>
            </a:r>
            <a:r>
              <a:rPr lang="en-US" sz="5000" dirty="0">
                <a:solidFill>
                  <a:schemeClr val="tx1"/>
                </a:solidFill>
              </a:rPr>
              <a:t> care </a:t>
            </a:r>
            <a:r>
              <a:rPr lang="en-US" sz="5000" dirty="0" err="1">
                <a:solidFill>
                  <a:schemeClr val="tx1"/>
                </a:solidFill>
              </a:rPr>
              <a:t>dintre</a:t>
            </a:r>
            <a:r>
              <a:rPr lang="en-US" sz="5000" dirty="0">
                <a:solidFill>
                  <a:schemeClr val="tx1"/>
                </a:solidFill>
              </a:rPr>
              <a:t> </a:t>
            </a:r>
            <a:r>
              <a:rPr lang="en-US" sz="5000" dirty="0" err="1">
                <a:solidFill>
                  <a:schemeClr val="tx1"/>
                </a:solidFill>
              </a:rPr>
              <a:t>aceste</a:t>
            </a:r>
            <a:r>
              <a:rPr lang="en-US" sz="5000" dirty="0">
                <a:solidFill>
                  <a:schemeClr val="tx1"/>
                </a:solidFill>
              </a:rPr>
              <a:t> </a:t>
            </a:r>
            <a:r>
              <a:rPr lang="en-US" sz="5000" dirty="0" err="1">
                <a:solidFill>
                  <a:schemeClr val="tx1"/>
                </a:solidFill>
              </a:rPr>
              <a:t>puncte</a:t>
            </a:r>
            <a:r>
              <a:rPr lang="en-US" sz="5000" dirty="0">
                <a:solidFill>
                  <a:schemeClr val="tx1"/>
                </a:solidFill>
              </a:rPr>
              <a:t> forte ale </a:t>
            </a:r>
            <a:r>
              <a:rPr lang="en-US" sz="5000" dirty="0" err="1">
                <a:solidFill>
                  <a:schemeClr val="tx1"/>
                </a:solidFill>
              </a:rPr>
              <a:t>caracterului</a:t>
            </a:r>
            <a:r>
              <a:rPr lang="en-US" sz="5000" dirty="0">
                <a:solidFill>
                  <a:schemeClr val="tx1"/>
                </a:solidFill>
              </a:rPr>
              <a:t> le </a:t>
            </a:r>
            <a:r>
              <a:rPr lang="en-US" sz="5000" dirty="0" err="1">
                <a:solidFill>
                  <a:schemeClr val="tx1"/>
                </a:solidFill>
              </a:rPr>
              <a:t>posedă</a:t>
            </a:r>
            <a:r>
              <a:rPr lang="en-US" sz="5000" dirty="0">
                <a:solidFill>
                  <a:schemeClr val="tx1"/>
                </a:solidFill>
              </a:rPr>
              <a:t> din </a:t>
            </a:r>
            <a:r>
              <a:rPr lang="en-US" sz="5000" dirty="0" err="1">
                <a:solidFill>
                  <a:schemeClr val="tx1"/>
                </a:solidFill>
              </a:rPr>
              <a:t>abundență</a:t>
            </a:r>
            <a:r>
              <a:rPr lang="en-US" sz="5000" dirty="0">
                <a:solidFill>
                  <a:schemeClr val="tx1"/>
                </a:solidFill>
              </a:rPr>
              <a:t> </a:t>
            </a:r>
            <a:r>
              <a:rPr lang="en-US" sz="5000" dirty="0" err="1">
                <a:solidFill>
                  <a:schemeClr val="tx1"/>
                </a:solidFill>
              </a:rPr>
              <a:t>și</a:t>
            </a:r>
            <a:r>
              <a:rPr lang="en-US" sz="5000" dirty="0">
                <a:solidFill>
                  <a:schemeClr val="tx1"/>
                </a:solidFill>
              </a:rPr>
              <a:t> </a:t>
            </a:r>
            <a:r>
              <a:rPr lang="en-US" sz="5000" dirty="0" err="1">
                <a:solidFill>
                  <a:schemeClr val="tx1"/>
                </a:solidFill>
              </a:rPr>
              <a:t>apoi</a:t>
            </a:r>
            <a:r>
              <a:rPr lang="en-US" sz="5000" dirty="0">
                <a:solidFill>
                  <a:schemeClr val="tx1"/>
                </a:solidFill>
              </a:rPr>
              <a:t> le </a:t>
            </a:r>
            <a:r>
              <a:rPr lang="en-US" sz="5000" dirty="0" err="1">
                <a:solidFill>
                  <a:schemeClr val="tx1"/>
                </a:solidFill>
              </a:rPr>
              <a:t>folosesc</a:t>
            </a:r>
            <a:r>
              <a:rPr lang="en-US" sz="5000" dirty="0">
                <a:solidFill>
                  <a:schemeClr val="tx1"/>
                </a:solidFill>
              </a:rPr>
              <a:t> </a:t>
            </a:r>
            <a:r>
              <a:rPr lang="en-US" sz="5000" dirty="0" err="1">
                <a:solidFill>
                  <a:schemeClr val="tx1"/>
                </a:solidFill>
              </a:rPr>
              <a:t>cât</a:t>
            </a:r>
            <a:r>
              <a:rPr lang="en-US" sz="5000" dirty="0">
                <a:solidFill>
                  <a:schemeClr val="tx1"/>
                </a:solidFill>
              </a:rPr>
              <a:t> </a:t>
            </a:r>
            <a:r>
              <a:rPr lang="en-US" sz="5000" dirty="0" err="1">
                <a:solidFill>
                  <a:schemeClr val="tx1"/>
                </a:solidFill>
              </a:rPr>
              <a:t>mai</a:t>
            </a:r>
            <a:r>
              <a:rPr lang="en-US" sz="5000" dirty="0">
                <a:solidFill>
                  <a:schemeClr val="tx1"/>
                </a:solidFill>
              </a:rPr>
              <a:t> </a:t>
            </a:r>
            <a:r>
              <a:rPr lang="en-US" sz="5000" dirty="0" err="1">
                <a:solidFill>
                  <a:schemeClr val="tx1"/>
                </a:solidFill>
              </a:rPr>
              <a:t>mult</a:t>
            </a:r>
            <a:r>
              <a:rPr lang="en-US" sz="5000" dirty="0">
                <a:solidFill>
                  <a:schemeClr val="tx1"/>
                </a:solidFill>
              </a:rPr>
              <a:t> </a:t>
            </a:r>
            <a:r>
              <a:rPr lang="en-US" sz="5000" dirty="0" err="1">
                <a:solidFill>
                  <a:schemeClr val="tx1"/>
                </a:solidFill>
              </a:rPr>
              <a:t>posibil</a:t>
            </a:r>
            <a:r>
              <a:rPr lang="en-US" sz="5000" dirty="0">
                <a:solidFill>
                  <a:schemeClr val="tx1"/>
                </a:solidFill>
              </a:rPr>
              <a:t> la </a:t>
            </a:r>
            <a:r>
              <a:rPr lang="en-US" sz="5000" dirty="0" err="1">
                <a:solidFill>
                  <a:schemeClr val="tx1"/>
                </a:solidFill>
              </a:rPr>
              <a:t>școală</a:t>
            </a:r>
            <a:r>
              <a:rPr lang="en-US" sz="5000" dirty="0">
                <a:solidFill>
                  <a:schemeClr val="tx1"/>
                </a:solidFill>
              </a:rPr>
              <a:t>, </a:t>
            </a:r>
            <a:r>
              <a:rPr lang="en-US" sz="5000" dirty="0" err="1">
                <a:solidFill>
                  <a:schemeClr val="tx1"/>
                </a:solidFill>
              </a:rPr>
              <a:t>în</a:t>
            </a:r>
            <a:r>
              <a:rPr lang="en-US" sz="5000" dirty="0">
                <a:solidFill>
                  <a:schemeClr val="tx1"/>
                </a:solidFill>
              </a:rPr>
              <a:t> </a:t>
            </a:r>
            <a:r>
              <a:rPr lang="en-US" sz="5000" dirty="0" err="1">
                <a:solidFill>
                  <a:schemeClr val="tx1"/>
                </a:solidFill>
              </a:rPr>
              <a:t>petrecerea</a:t>
            </a:r>
            <a:r>
              <a:rPr lang="en-US" sz="5000" dirty="0">
                <a:solidFill>
                  <a:schemeClr val="tx1"/>
                </a:solidFill>
              </a:rPr>
              <a:t> </a:t>
            </a:r>
            <a:r>
              <a:rPr lang="en-US" sz="5000" dirty="0" err="1">
                <a:solidFill>
                  <a:schemeClr val="tx1"/>
                </a:solidFill>
              </a:rPr>
              <a:t>timpului</a:t>
            </a:r>
            <a:r>
              <a:rPr lang="en-US" sz="5000" dirty="0">
                <a:solidFill>
                  <a:schemeClr val="tx1"/>
                </a:solidFill>
              </a:rPr>
              <a:t> liber, </a:t>
            </a:r>
            <a:r>
              <a:rPr lang="en-US" sz="5000" dirty="0" err="1">
                <a:solidFill>
                  <a:schemeClr val="tx1"/>
                </a:solidFill>
              </a:rPr>
              <a:t>în</a:t>
            </a:r>
            <a:r>
              <a:rPr lang="en-US" sz="5000" dirty="0">
                <a:solidFill>
                  <a:schemeClr val="tx1"/>
                </a:solidFill>
              </a:rPr>
              <a:t> </a:t>
            </a:r>
            <a:r>
              <a:rPr lang="en-US" sz="5000" dirty="0" err="1">
                <a:solidFill>
                  <a:schemeClr val="tx1"/>
                </a:solidFill>
              </a:rPr>
              <a:t>relațiile</a:t>
            </a:r>
            <a:r>
              <a:rPr lang="en-US" sz="5000" dirty="0">
                <a:solidFill>
                  <a:schemeClr val="tx1"/>
                </a:solidFill>
              </a:rPr>
              <a:t> cu </a:t>
            </a:r>
            <a:r>
              <a:rPr lang="en-US" sz="5000" dirty="0" err="1">
                <a:solidFill>
                  <a:schemeClr val="tx1"/>
                </a:solidFill>
              </a:rPr>
              <a:t>prietenii</a:t>
            </a:r>
            <a:r>
              <a:rPr lang="en-US" sz="5000" dirty="0">
                <a:solidFill>
                  <a:schemeClr val="tx1"/>
                </a:solidFill>
              </a:rPr>
              <a:t> </a:t>
            </a:r>
            <a:r>
              <a:rPr lang="en-US" sz="5000" dirty="0" err="1">
                <a:solidFill>
                  <a:schemeClr val="tx1"/>
                </a:solidFill>
              </a:rPr>
              <a:t>si</a:t>
            </a:r>
            <a:r>
              <a:rPr lang="en-US" sz="5000" dirty="0">
                <a:solidFill>
                  <a:schemeClr val="tx1"/>
                </a:solidFill>
              </a:rPr>
              <a:t> cu </a:t>
            </a:r>
            <a:r>
              <a:rPr lang="en-US" sz="5000" dirty="0" err="1">
                <a:solidFill>
                  <a:schemeClr val="tx1"/>
                </a:solidFill>
              </a:rPr>
              <a:t>familia</a:t>
            </a:r>
            <a:r>
              <a:rPr lang="en-US" sz="5000" dirty="0">
                <a:solidFill>
                  <a:schemeClr val="tx1"/>
                </a:solidFill>
              </a:rPr>
              <a:t>. </a:t>
            </a:r>
            <a:r>
              <a:rPr lang="en-US" sz="5000" dirty="0" err="1">
                <a:solidFill>
                  <a:schemeClr val="tx1"/>
                </a:solidFill>
              </a:rPr>
              <a:t>Elevii</a:t>
            </a:r>
            <a:r>
              <a:rPr lang="en-US" sz="5000" dirty="0">
                <a:solidFill>
                  <a:schemeClr val="tx1"/>
                </a:solidFill>
              </a:rPr>
              <a:t> </a:t>
            </a:r>
            <a:r>
              <a:rPr lang="en-US" sz="5000" dirty="0" err="1">
                <a:solidFill>
                  <a:schemeClr val="tx1"/>
                </a:solidFill>
              </a:rPr>
              <a:t>susțin</a:t>
            </a:r>
            <a:r>
              <a:rPr lang="en-US" sz="5000" dirty="0">
                <a:solidFill>
                  <a:schemeClr val="tx1"/>
                </a:solidFill>
              </a:rPr>
              <a:t> </a:t>
            </a:r>
            <a:r>
              <a:rPr lang="en-US" sz="5000" dirty="0" err="1">
                <a:solidFill>
                  <a:schemeClr val="tx1"/>
                </a:solidFill>
              </a:rPr>
              <a:t>testul</a:t>
            </a:r>
            <a:r>
              <a:rPr lang="en-US" sz="5000" dirty="0">
                <a:solidFill>
                  <a:schemeClr val="tx1"/>
                </a:solidFill>
              </a:rPr>
              <a:t> </a:t>
            </a: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VIA Signature Strengths </a:t>
            </a:r>
            <a:r>
              <a:rPr lang="en-US" sz="5000" dirty="0" err="1">
                <a:solidFill>
                  <a:schemeClr val="tx1"/>
                </a:solidFill>
              </a:rPr>
              <a:t>pentru</a:t>
            </a:r>
            <a:r>
              <a:rPr lang="en-US" sz="5000" dirty="0">
                <a:solidFill>
                  <a:schemeClr val="tx1"/>
                </a:solidFill>
              </a:rPr>
              <a:t> </a:t>
            </a:r>
            <a:r>
              <a:rPr lang="en-US" sz="5000" dirty="0" err="1">
                <a:solidFill>
                  <a:schemeClr val="tx1"/>
                </a:solidFill>
              </a:rPr>
              <a:t>copii</a:t>
            </a:r>
            <a:r>
              <a:rPr lang="en-US" sz="5000" dirty="0">
                <a:solidFill>
                  <a:schemeClr val="tx1"/>
                </a:solidFill>
              </a:rPr>
              <a:t> </a:t>
            </a:r>
            <a:r>
              <a:rPr lang="ro-RO" sz="5000" dirty="0" smtClean="0">
                <a:solidFill>
                  <a:schemeClr val="tx1"/>
                </a:solidFill>
              </a:rPr>
              <a:t>(</a:t>
            </a:r>
            <a:r>
              <a:rPr lang="en-US" sz="5000" dirty="0" smtClean="0">
                <a:solidFill>
                  <a:schemeClr val="tx1"/>
                </a:solidFill>
                <a:hlinkClick r:id="rId5"/>
              </a:rPr>
              <a:t>www.authentichappiness</a:t>
            </a:r>
            <a:r>
              <a:rPr lang="ro-RO" sz="5000" dirty="0" smtClean="0">
                <a:solidFill>
                  <a:schemeClr val="tx1"/>
                </a:solidFill>
                <a:hlinkClick r:id="rId5"/>
              </a:rPr>
              <a:t>.org</a:t>
            </a:r>
            <a:r>
              <a:rPr lang="ro-RO" sz="5000" dirty="0" smtClean="0">
                <a:solidFill>
                  <a:schemeClr val="tx1"/>
                </a:solidFill>
              </a:rPr>
              <a:t>) al lui Martin Seligman </a:t>
            </a:r>
            <a:r>
              <a:rPr lang="en-US" sz="5000" dirty="0" err="1" smtClean="0">
                <a:solidFill>
                  <a:schemeClr val="tx1"/>
                </a:solidFill>
              </a:rPr>
              <a:t>și</a:t>
            </a:r>
            <a:r>
              <a:rPr lang="en-US" sz="5000" dirty="0" smtClean="0">
                <a:solidFill>
                  <a:schemeClr val="tx1"/>
                </a:solidFill>
              </a:rPr>
              <a:t> </a:t>
            </a:r>
            <a:r>
              <a:rPr lang="en-US" sz="5000" dirty="0" err="1" smtClean="0">
                <a:solidFill>
                  <a:schemeClr val="tx1"/>
                </a:solidFill>
              </a:rPr>
              <a:t>identifică</a:t>
            </a:r>
            <a:r>
              <a:rPr lang="en-US" sz="5000" dirty="0" smtClean="0">
                <a:solidFill>
                  <a:schemeClr val="tx1"/>
                </a:solidFill>
              </a:rPr>
              <a:t> </a:t>
            </a:r>
            <a:r>
              <a:rPr lang="en-US" sz="5000" dirty="0" err="1" smtClean="0">
                <a:solidFill>
                  <a:schemeClr val="tx1"/>
                </a:solidFill>
              </a:rPr>
              <a:t>punctele</a:t>
            </a:r>
            <a:r>
              <a:rPr lang="en-US" sz="5000" dirty="0" smtClean="0">
                <a:solidFill>
                  <a:schemeClr val="tx1"/>
                </a:solidFill>
              </a:rPr>
              <a:t> forte ale </a:t>
            </a:r>
            <a:r>
              <a:rPr lang="en-US" sz="5000" dirty="0" err="1" smtClean="0">
                <a:solidFill>
                  <a:schemeClr val="tx1"/>
                </a:solidFill>
              </a:rPr>
              <a:t>caracterului</a:t>
            </a:r>
            <a:r>
              <a:rPr lang="en-US" sz="5000" dirty="0" smtClean="0">
                <a:solidFill>
                  <a:schemeClr val="tx1"/>
                </a:solidFill>
              </a:rPr>
              <a:t>, </a:t>
            </a:r>
            <a:r>
              <a:rPr lang="en-US" sz="5000" dirty="0" err="1" smtClean="0">
                <a:solidFill>
                  <a:schemeClr val="tx1"/>
                </a:solidFill>
              </a:rPr>
              <a:t>folosindu</a:t>
            </a:r>
            <a:r>
              <a:rPr lang="en-US" sz="5000" dirty="0" smtClean="0">
                <a:solidFill>
                  <a:schemeClr val="tx1"/>
                </a:solidFill>
              </a:rPr>
              <a:t>-le </a:t>
            </a:r>
            <a:r>
              <a:rPr lang="en-US" sz="5000" dirty="0" err="1" smtClean="0">
                <a:solidFill>
                  <a:schemeClr val="tx1"/>
                </a:solidFill>
              </a:rPr>
              <a:t>apoi</a:t>
            </a:r>
            <a:r>
              <a:rPr lang="en-US" sz="5000" dirty="0" smtClean="0">
                <a:solidFill>
                  <a:schemeClr val="tx1"/>
                </a:solidFill>
              </a:rPr>
              <a:t> </a:t>
            </a:r>
            <a:r>
              <a:rPr lang="en-US" sz="5000" dirty="0" err="1" smtClean="0">
                <a:solidFill>
                  <a:schemeClr val="tx1"/>
                </a:solidFill>
              </a:rPr>
              <a:t>pentru</a:t>
            </a:r>
            <a:r>
              <a:rPr lang="en-US" sz="5000" dirty="0" smtClean="0">
                <a:solidFill>
                  <a:schemeClr val="tx1"/>
                </a:solidFill>
              </a:rPr>
              <a:t> </a:t>
            </a:r>
            <a:r>
              <a:rPr lang="en-US" sz="5000" dirty="0" err="1" smtClean="0">
                <a:solidFill>
                  <a:schemeClr val="tx1"/>
                </a:solidFill>
              </a:rPr>
              <a:t>depășirea</a:t>
            </a:r>
            <a:r>
              <a:rPr lang="en-US" sz="5000" dirty="0" smtClean="0">
                <a:solidFill>
                  <a:schemeClr val="tx1"/>
                </a:solidFill>
              </a:rPr>
              <a:t> </a:t>
            </a:r>
            <a:r>
              <a:rPr lang="en-US" sz="5000" dirty="0" err="1" smtClean="0">
                <a:solidFill>
                  <a:schemeClr val="tx1"/>
                </a:solidFill>
              </a:rPr>
              <a:t>provocărilor</a:t>
            </a:r>
            <a:r>
              <a:rPr lang="en-US" sz="5000" dirty="0" smtClean="0">
                <a:solidFill>
                  <a:schemeClr val="tx1"/>
                </a:solidFill>
              </a:rPr>
              <a:t> de </a:t>
            </a:r>
            <a:r>
              <a:rPr lang="en-US" sz="5000" dirty="0" err="1" smtClean="0">
                <a:solidFill>
                  <a:schemeClr val="tx1"/>
                </a:solidFill>
              </a:rPr>
              <a:t>zi</a:t>
            </a:r>
            <a:r>
              <a:rPr lang="en-US" sz="5000" dirty="0" smtClean="0">
                <a:solidFill>
                  <a:schemeClr val="tx1"/>
                </a:solidFill>
              </a:rPr>
              <a:t> cu </a:t>
            </a:r>
            <a:r>
              <a:rPr lang="en-US" sz="5000" dirty="0" err="1" smtClean="0">
                <a:solidFill>
                  <a:schemeClr val="tx1"/>
                </a:solidFill>
              </a:rPr>
              <a:t>zi</a:t>
            </a:r>
            <a:r>
              <a:rPr lang="en-US" sz="5000" dirty="0" smtClean="0">
                <a:solidFill>
                  <a:schemeClr val="tx1"/>
                </a:solidFill>
              </a:rPr>
              <a:t> </a:t>
            </a:r>
            <a:r>
              <a:rPr lang="en-US" sz="5000" dirty="0" err="1" smtClean="0">
                <a:solidFill>
                  <a:schemeClr val="tx1"/>
                </a:solidFill>
              </a:rPr>
              <a:t>și</a:t>
            </a:r>
            <a:r>
              <a:rPr lang="en-US" sz="5000" dirty="0" smtClean="0">
                <a:solidFill>
                  <a:schemeClr val="tx1"/>
                </a:solidFill>
              </a:rPr>
              <a:t> </a:t>
            </a:r>
            <a:r>
              <a:rPr lang="en-US" sz="5000" dirty="0" err="1" smtClean="0">
                <a:solidFill>
                  <a:schemeClr val="tx1"/>
                </a:solidFill>
              </a:rPr>
              <a:t>aplicându</a:t>
            </a:r>
            <a:r>
              <a:rPr lang="en-US" sz="5000" dirty="0" smtClean="0">
                <a:solidFill>
                  <a:schemeClr val="tx1"/>
                </a:solidFill>
              </a:rPr>
              <a:t>-le </a:t>
            </a:r>
            <a:r>
              <a:rPr lang="en-US" sz="5000" dirty="0" err="1" smtClean="0">
                <a:solidFill>
                  <a:schemeClr val="tx1"/>
                </a:solidFill>
              </a:rPr>
              <a:t>mereu</a:t>
            </a:r>
            <a:r>
              <a:rPr lang="en-US" sz="5000" dirty="0" smtClean="0">
                <a:solidFill>
                  <a:schemeClr val="tx1"/>
                </a:solidFill>
              </a:rPr>
              <a:t>, </a:t>
            </a:r>
            <a:r>
              <a:rPr lang="en-US" sz="5000" dirty="0" err="1" smtClean="0">
                <a:solidFill>
                  <a:schemeClr val="tx1"/>
                </a:solidFill>
              </a:rPr>
              <a:t>în</a:t>
            </a:r>
            <a:r>
              <a:rPr lang="en-US" sz="5000" dirty="0" smtClean="0">
                <a:solidFill>
                  <a:schemeClr val="tx1"/>
                </a:solidFill>
              </a:rPr>
              <a:t> </a:t>
            </a:r>
            <a:r>
              <a:rPr lang="en-US" sz="5000" dirty="0" err="1" smtClean="0">
                <a:solidFill>
                  <a:schemeClr val="tx1"/>
                </a:solidFill>
              </a:rPr>
              <a:t>moduri</a:t>
            </a:r>
            <a:r>
              <a:rPr lang="en-US" sz="5000" dirty="0" smtClean="0">
                <a:solidFill>
                  <a:schemeClr val="tx1"/>
                </a:solidFill>
              </a:rPr>
              <a:t> </a:t>
            </a:r>
            <a:r>
              <a:rPr lang="en-US" sz="5000" dirty="0" err="1" smtClean="0">
                <a:solidFill>
                  <a:schemeClr val="tx1"/>
                </a:solidFill>
              </a:rPr>
              <a:t>noi</a:t>
            </a:r>
            <a:r>
              <a:rPr lang="en-US" sz="5000" dirty="0" smtClean="0">
                <a:solidFill>
                  <a:schemeClr val="tx1"/>
                </a:solidFill>
              </a:rPr>
              <a:t>.</a:t>
            </a: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dirty="0" smtClean="0">
              <a:solidFill>
                <a:schemeClr val="tx1"/>
              </a:solidFill>
            </a:endParaRPr>
          </a:p>
          <a:p>
            <a:pPr marL="0" indent="0" algn="ctr">
              <a:buNone/>
            </a:pPr>
            <a:endParaRPr lang="ro-RO" sz="2400" dirty="0" smtClean="0">
              <a:solidFill>
                <a:schemeClr val="tx1"/>
              </a:solidFill>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4665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1D03577-61E7-54AC-72D0-63BFF8843981}"/>
              </a:ext>
            </a:extLst>
          </p:cNvPr>
          <p:cNvSpPr>
            <a:spLocks noGrp="1"/>
          </p:cNvSpPr>
          <p:nvPr>
            <p:ph type="title"/>
          </p:nvPr>
        </p:nvSpPr>
        <p:spPr/>
        <p:txBody>
          <a:bodyPr>
            <a:normAutofit/>
          </a:bodyPr>
          <a:lstStyle/>
          <a:p>
            <a:pPr algn="ctr"/>
            <a:r>
              <a:rPr lang="ro-RO" sz="4400" dirty="0" smtClean="0"/>
              <a:t>Bunăstarea elevului</a:t>
            </a:r>
            <a:endParaRPr lang="ro-RO" sz="4400" dirty="0"/>
          </a:p>
        </p:txBody>
      </p:sp>
      <p:sp>
        <p:nvSpPr>
          <p:cNvPr id="4" name="Substituent dată 3">
            <a:extLst>
              <a:ext uri="{FF2B5EF4-FFF2-40B4-BE49-F238E27FC236}">
                <a16:creationId xmlns="" xmlns:a16="http://schemas.microsoft.com/office/drawing/2014/main" id="{3CF91F47-575F-2882-1CB9-04DBBF08444C}"/>
              </a:ext>
            </a:extLst>
          </p:cNvPr>
          <p:cNvSpPr>
            <a:spLocks noGrp="1"/>
          </p:cNvSpPr>
          <p:nvPr>
            <p:ph type="dt" sz="half" idx="10"/>
          </p:nvPr>
        </p:nvSpPr>
        <p:spPr/>
        <p:txBody>
          <a:bodyPr/>
          <a:lstStyle/>
          <a:p>
            <a:fld id="{62801C28-F407-4BAE-BE6C-6769065F48AD}" type="datetime8">
              <a:rPr lang="ro-RO" smtClean="0"/>
              <a:t>19.11.2023 12:15</a:t>
            </a:fld>
            <a:endParaRPr lang="en-US" dirty="0"/>
          </a:p>
        </p:txBody>
      </p:sp>
      <p:sp>
        <p:nvSpPr>
          <p:cNvPr id="5" name="Substituent subsol 4">
            <a:extLst>
              <a:ext uri="{FF2B5EF4-FFF2-40B4-BE49-F238E27FC236}">
                <a16:creationId xmlns="" xmlns:a16="http://schemas.microsoft.com/office/drawing/2014/main" id="{5B5C48D7-FB77-BCE9-F6A1-39F2A71F2C8F}"/>
              </a:ext>
            </a:extLst>
          </p:cNvPr>
          <p:cNvSpPr>
            <a:spLocks noGrp="1"/>
          </p:cNvSpPr>
          <p:nvPr>
            <p:ph type="ftr" sz="quarter" idx="11"/>
          </p:nvPr>
        </p:nvSpPr>
        <p:spPr/>
        <p:txBody>
          <a:bodyPr/>
          <a:lstStyle/>
          <a:p>
            <a:r>
              <a:rPr lang="fr-FR" dirty="0" err="1"/>
              <a:t>Starea</a:t>
            </a:r>
            <a:r>
              <a:rPr lang="fr-FR" dirty="0"/>
              <a:t> de bine ca </a:t>
            </a:r>
            <a:r>
              <a:rPr lang="fr-FR" dirty="0" err="1"/>
              <a:t>politică</a:t>
            </a:r>
            <a:r>
              <a:rPr lang="fr-FR" dirty="0"/>
              <a:t> de management | </a:t>
            </a:r>
            <a:r>
              <a:rPr lang="fr-FR" dirty="0" smtClean="0"/>
              <a:t>Workshop</a:t>
            </a:r>
            <a:endParaRPr lang="en-US" dirty="0"/>
          </a:p>
        </p:txBody>
      </p:sp>
      <p:sp>
        <p:nvSpPr>
          <p:cNvPr id="6" name="Substituent număr diapozitiv 5">
            <a:extLst>
              <a:ext uri="{FF2B5EF4-FFF2-40B4-BE49-F238E27FC236}">
                <a16:creationId xmlns="" xmlns:a16="http://schemas.microsoft.com/office/drawing/2014/main" id="{3CC25AC7-BFB6-0E58-B310-BDFA706F083B}"/>
              </a:ext>
            </a:extLst>
          </p:cNvPr>
          <p:cNvSpPr>
            <a:spLocks noGrp="1"/>
          </p:cNvSpPr>
          <p:nvPr>
            <p:ph type="sldNum" sz="quarter" idx="12"/>
          </p:nvPr>
        </p:nvSpPr>
        <p:spPr/>
        <p:txBody>
          <a:bodyPr/>
          <a:lstStyle/>
          <a:p>
            <a:fld id="{BD8A8A1B-4E1E-43EF-8A39-7D4A3879B941}" type="slidenum">
              <a:rPr lang="en-US" smtClean="0"/>
              <a:pPr/>
              <a:t>13</a:t>
            </a:fld>
            <a:endParaRPr lang="en-US" dirty="0"/>
          </a:p>
        </p:txBody>
      </p:sp>
      <p:pic>
        <p:nvPicPr>
          <p:cNvPr id="7" name="Imagine 6">
            <a:extLst>
              <a:ext uri="{FF2B5EF4-FFF2-40B4-BE49-F238E27FC236}">
                <a16:creationId xmlns="" xmlns:a16="http://schemas.microsoft.com/office/drawing/2014/main" id="{38813351-3EA5-39FA-F6B4-C77DCD1B0986}"/>
              </a:ext>
            </a:extLst>
          </p:cNvPr>
          <p:cNvPicPr>
            <a:picLocks noChangeAspect="1"/>
          </p:cNvPicPr>
          <p:nvPr/>
        </p:nvPicPr>
        <p:blipFill rotWithShape="1">
          <a:blip r:embed="rId3">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8" name="Imagine 7">
            <a:extLst>
              <a:ext uri="{FF2B5EF4-FFF2-40B4-BE49-F238E27FC236}">
                <a16:creationId xmlns="" xmlns:a16="http://schemas.microsoft.com/office/drawing/2014/main" id="{4C92D910-CF75-986D-7DC9-B86980B0F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sp>
        <p:nvSpPr>
          <p:cNvPr id="3" name="Content Placeholder 2"/>
          <p:cNvSpPr>
            <a:spLocks noGrp="1"/>
          </p:cNvSpPr>
          <p:nvPr>
            <p:ph idx="1"/>
          </p:nvPr>
        </p:nvSpPr>
        <p:spPr>
          <a:xfrm>
            <a:off x="3725840" y="313899"/>
            <a:ext cx="7458628" cy="6544101"/>
          </a:xfrm>
        </p:spPr>
        <p:txBody>
          <a:bodyPr>
            <a:normAutofit fontScale="40000" lnSpcReduction="20000"/>
          </a:bodyPr>
          <a:lstStyle/>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2400" b="1" dirty="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r>
              <a:rPr lang="ro-RO" sz="2400" b="1" dirty="0" smtClean="0">
                <a:solidFill>
                  <a:schemeClr val="tx1"/>
                </a:solidFill>
                <a:effectLst>
                  <a:outerShdw blurRad="38100" dist="38100" dir="2700000" algn="tl">
                    <a:srgbClr val="000000">
                      <a:alpha val="43137"/>
                    </a:srgbClr>
                  </a:outerShdw>
                </a:effectLst>
              </a:rPr>
              <a:t> </a:t>
            </a:r>
            <a:r>
              <a:rPr lang="ro-RO" sz="6000" b="1" dirty="0" smtClean="0">
                <a:solidFill>
                  <a:schemeClr val="tx1"/>
                </a:solidFill>
                <a:effectLst>
                  <a:outerShdw blurRad="38100" dist="38100" dir="2700000" algn="tl">
                    <a:srgbClr val="000000">
                      <a:alpha val="43137"/>
                    </a:srgbClr>
                  </a:outerShdw>
                </a:effectLst>
              </a:rPr>
              <a:t>Tehnici pentru întărirea sentimentului capabilității</a:t>
            </a:r>
          </a:p>
          <a:p>
            <a:pPr lvl="0" algn="ctr">
              <a:buClr>
                <a:srgbClr val="009999"/>
              </a:buClr>
              <a:buFont typeface="Wingdings" panose="05000000000000000000" pitchFamily="2" charset="2"/>
              <a:buChar char="ü"/>
            </a:pPr>
            <a:r>
              <a:rPr lang="en-US" sz="6000" dirty="0" smtClean="0">
                <a:solidFill>
                  <a:schemeClr val="tx1"/>
                </a:solidFill>
              </a:rPr>
              <a:t>Ro</a:t>
            </a:r>
            <a:r>
              <a:rPr lang="ro-RO" sz="6000" dirty="0" smtClean="0">
                <a:solidFill>
                  <a:schemeClr val="tx1"/>
                </a:solidFill>
              </a:rPr>
              <a:t>șu, verde și galben</a:t>
            </a:r>
          </a:p>
          <a:p>
            <a:pPr lvl="0" algn="ctr">
              <a:buClr>
                <a:srgbClr val="009999"/>
              </a:buClr>
              <a:buFont typeface="Wingdings" panose="05000000000000000000" pitchFamily="2" charset="2"/>
              <a:buChar char="ü"/>
            </a:pPr>
            <a:endParaRPr lang="ro-RO" sz="6000" dirty="0">
              <a:solidFill>
                <a:schemeClr val="tx1"/>
              </a:solidFill>
            </a:endParaRPr>
          </a:p>
          <a:p>
            <a:pPr marL="0" lvl="0" indent="0" algn="ctr">
              <a:buClr>
                <a:srgbClr val="009999"/>
              </a:buClr>
              <a:buNone/>
            </a:pPr>
            <a:endParaRPr lang="ro-RO" sz="6000" dirty="0" smtClean="0">
              <a:solidFill>
                <a:srgbClr val="000000"/>
              </a:solidFill>
            </a:endParaRPr>
          </a:p>
          <a:p>
            <a:pPr marL="0" lvl="0" indent="0" algn="ctr">
              <a:buClr>
                <a:srgbClr val="009999"/>
              </a:buClr>
              <a:buNone/>
            </a:pPr>
            <a:endParaRPr lang="ro-RO" sz="6000" dirty="0">
              <a:solidFill>
                <a:srgbClr val="000000"/>
              </a:solidFill>
            </a:endParaRPr>
          </a:p>
          <a:p>
            <a:pPr marL="0" lvl="0" indent="0" algn="ctr">
              <a:buClr>
                <a:srgbClr val="009999"/>
              </a:buClr>
              <a:buNone/>
            </a:pPr>
            <a:endParaRPr lang="ro-RO" sz="6000" dirty="0" smtClean="0">
              <a:solidFill>
                <a:srgbClr val="000000"/>
              </a:solidFill>
            </a:endParaRPr>
          </a:p>
          <a:p>
            <a:pPr marL="0" lvl="0" indent="0" algn="ctr">
              <a:buClr>
                <a:srgbClr val="009999"/>
              </a:buClr>
              <a:buNone/>
            </a:pPr>
            <a:endParaRPr lang="ro-RO" sz="6000" dirty="0">
              <a:solidFill>
                <a:srgbClr val="000000"/>
              </a:solidFill>
            </a:endParaRPr>
          </a:p>
          <a:p>
            <a:pPr marL="0" lvl="0" indent="0" algn="ctr">
              <a:buClr>
                <a:srgbClr val="009999"/>
              </a:buClr>
              <a:buNone/>
            </a:pPr>
            <a:endParaRPr lang="ro-RO" sz="6000" dirty="0" smtClean="0">
              <a:solidFill>
                <a:srgbClr val="000000"/>
              </a:solidFill>
            </a:endParaRPr>
          </a:p>
          <a:p>
            <a:pPr lvl="0" algn="ctr">
              <a:buClr>
                <a:srgbClr val="009999"/>
              </a:buClr>
              <a:buFont typeface="Wingdings" panose="05000000000000000000" pitchFamily="2" charset="2"/>
              <a:buChar char="ü"/>
            </a:pPr>
            <a:endParaRPr lang="ro-RO" sz="2400" dirty="0">
              <a:solidFill>
                <a:srgbClr val="000000"/>
              </a:solidFill>
            </a:endParaRPr>
          </a:p>
          <a:p>
            <a:pPr marL="0" lvl="0" indent="0" algn="ctr">
              <a:buClr>
                <a:srgbClr val="009999"/>
              </a:buClr>
              <a:buNone/>
            </a:pPr>
            <a:r>
              <a:rPr lang="ro-RO" sz="1800" dirty="0" smtClean="0"/>
              <a:t> </a:t>
            </a:r>
          </a:p>
          <a:p>
            <a:pPr marL="0" indent="0" algn="just">
              <a:lnSpc>
                <a:spcPct val="150000"/>
              </a:lnSpc>
              <a:buClr>
                <a:srgbClr val="009999"/>
              </a:buClr>
              <a:buNone/>
            </a:pPr>
            <a:r>
              <a:rPr lang="ro-RO" sz="5000" dirty="0" smtClean="0">
                <a:solidFill>
                  <a:schemeClr val="tx1"/>
                </a:solidFill>
              </a:rPr>
              <a:t>              </a:t>
            </a: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dirty="0" smtClean="0">
              <a:solidFill>
                <a:schemeClr val="tx1"/>
              </a:solidFill>
            </a:endParaRPr>
          </a:p>
          <a:p>
            <a:pPr marL="0" indent="0" algn="ctr">
              <a:buNone/>
            </a:pPr>
            <a:endParaRPr lang="ro-RO" sz="2400" dirty="0" smtClean="0">
              <a:solidFill>
                <a:schemeClr val="tx1"/>
              </a:solidFill>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p:txBody>
      </p:sp>
      <p:sp>
        <p:nvSpPr>
          <p:cNvPr id="9" name="Rectangle 8"/>
          <p:cNvSpPr/>
          <p:nvPr/>
        </p:nvSpPr>
        <p:spPr>
          <a:xfrm>
            <a:off x="3894162" y="2772771"/>
            <a:ext cx="2524836" cy="148760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a:ea typeface="Calibri"/>
              </a:rPr>
              <a:t>Pot </a:t>
            </a:r>
            <a:r>
              <a:rPr lang="en-US" dirty="0" err="1">
                <a:latin typeface="Times New Roman"/>
                <a:ea typeface="Calibri"/>
              </a:rPr>
              <a:t>lucra</a:t>
            </a:r>
            <a:r>
              <a:rPr lang="en-US" dirty="0">
                <a:latin typeface="Times New Roman"/>
                <a:ea typeface="Calibri"/>
              </a:rPr>
              <a:t> </a:t>
            </a:r>
            <a:r>
              <a:rPr lang="en-US" dirty="0" err="1">
                <a:latin typeface="Times New Roman"/>
                <a:ea typeface="Calibri"/>
              </a:rPr>
              <a:t>fără</a:t>
            </a:r>
            <a:r>
              <a:rPr lang="en-US" dirty="0">
                <a:latin typeface="Times New Roman"/>
                <a:ea typeface="Calibri"/>
              </a:rPr>
              <a:t> </a:t>
            </a:r>
            <a:r>
              <a:rPr lang="en-US" dirty="0" err="1">
                <a:latin typeface="Times New Roman"/>
                <a:ea typeface="Calibri"/>
              </a:rPr>
              <a:t>ajutor</a:t>
            </a:r>
            <a:endParaRPr lang="en-US" dirty="0"/>
          </a:p>
        </p:txBody>
      </p:sp>
      <p:sp>
        <p:nvSpPr>
          <p:cNvPr id="10" name="Rectangle 9"/>
          <p:cNvSpPr/>
          <p:nvPr/>
        </p:nvSpPr>
        <p:spPr>
          <a:xfrm>
            <a:off x="6541828" y="3796352"/>
            <a:ext cx="2524836" cy="1487606"/>
          </a:xfrm>
          <a:prstGeom prst="rect">
            <a:avLst/>
          </a:prstGeom>
          <a:solidFill>
            <a:srgbClr val="F6D2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a:ea typeface="Calibri"/>
              </a:rPr>
              <a:t>Am </a:t>
            </a:r>
            <a:r>
              <a:rPr lang="en-US" dirty="0" err="1">
                <a:latin typeface="Times New Roman"/>
                <a:ea typeface="Calibri"/>
              </a:rPr>
              <a:t>nevoie</a:t>
            </a:r>
            <a:r>
              <a:rPr lang="en-US" dirty="0">
                <a:latin typeface="Times New Roman"/>
                <a:ea typeface="Calibri"/>
              </a:rPr>
              <a:t> de </a:t>
            </a:r>
            <a:r>
              <a:rPr lang="en-US" dirty="0" err="1">
                <a:latin typeface="Times New Roman"/>
                <a:ea typeface="Calibri"/>
              </a:rPr>
              <a:t>ajutor</a:t>
            </a:r>
            <a:r>
              <a:rPr lang="en-US" dirty="0">
                <a:latin typeface="Times New Roman"/>
                <a:ea typeface="Calibri"/>
              </a:rPr>
              <a:t>, </a:t>
            </a:r>
            <a:r>
              <a:rPr lang="en-US" dirty="0" err="1">
                <a:latin typeface="Times New Roman"/>
                <a:ea typeface="Calibri"/>
              </a:rPr>
              <a:t>dar</a:t>
            </a:r>
            <a:r>
              <a:rPr lang="en-US" dirty="0">
                <a:latin typeface="Times New Roman"/>
                <a:ea typeface="Calibri"/>
              </a:rPr>
              <a:t> pot continua </a:t>
            </a:r>
            <a:r>
              <a:rPr lang="en-US" dirty="0" err="1">
                <a:latin typeface="Times New Roman"/>
                <a:ea typeface="Calibri"/>
              </a:rPr>
              <a:t>să</a:t>
            </a:r>
            <a:r>
              <a:rPr lang="en-US" dirty="0">
                <a:latin typeface="Times New Roman"/>
                <a:ea typeface="Calibri"/>
              </a:rPr>
              <a:t> </a:t>
            </a:r>
            <a:r>
              <a:rPr lang="en-US" dirty="0" err="1">
                <a:latin typeface="Times New Roman"/>
                <a:ea typeface="Calibri"/>
              </a:rPr>
              <a:t>lucrez</a:t>
            </a:r>
            <a:r>
              <a:rPr lang="en-US" dirty="0">
                <a:latin typeface="Times New Roman"/>
                <a:ea typeface="Calibri"/>
              </a:rPr>
              <a:t>.</a:t>
            </a:r>
            <a:endParaRPr lang="en-US" dirty="0"/>
          </a:p>
        </p:txBody>
      </p:sp>
      <p:sp>
        <p:nvSpPr>
          <p:cNvPr id="11" name="Rectangle 10"/>
          <p:cNvSpPr/>
          <p:nvPr/>
        </p:nvSpPr>
        <p:spPr>
          <a:xfrm>
            <a:off x="9216789" y="4656161"/>
            <a:ext cx="2524836" cy="148760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a:ea typeface="Calibri"/>
              </a:rPr>
              <a:t>Am </a:t>
            </a:r>
            <a:r>
              <a:rPr lang="en-US" dirty="0" err="1">
                <a:latin typeface="Times New Roman"/>
                <a:ea typeface="Calibri"/>
              </a:rPr>
              <a:t>nevoie</a:t>
            </a:r>
            <a:r>
              <a:rPr lang="en-US" dirty="0">
                <a:latin typeface="Times New Roman"/>
                <a:ea typeface="Calibri"/>
              </a:rPr>
              <a:t> de </a:t>
            </a:r>
            <a:r>
              <a:rPr lang="en-US" dirty="0" err="1">
                <a:latin typeface="Times New Roman"/>
                <a:ea typeface="Calibri"/>
              </a:rPr>
              <a:t>ajutor</a:t>
            </a:r>
            <a:r>
              <a:rPr lang="en-US" dirty="0">
                <a:latin typeface="Times New Roman"/>
                <a:ea typeface="Calibri"/>
              </a:rPr>
              <a:t> </a:t>
            </a:r>
            <a:r>
              <a:rPr lang="en-US" dirty="0" err="1">
                <a:latin typeface="Times New Roman"/>
                <a:ea typeface="Calibri"/>
              </a:rPr>
              <a:t>și</a:t>
            </a:r>
            <a:r>
              <a:rPr lang="en-US" dirty="0">
                <a:latin typeface="Times New Roman"/>
                <a:ea typeface="Calibri"/>
              </a:rPr>
              <a:t> nu pot continua </a:t>
            </a:r>
            <a:r>
              <a:rPr lang="en-US" dirty="0" err="1">
                <a:latin typeface="Times New Roman"/>
                <a:ea typeface="Calibri"/>
              </a:rPr>
              <a:t>să</a:t>
            </a:r>
            <a:r>
              <a:rPr lang="en-US" dirty="0">
                <a:latin typeface="Times New Roman"/>
                <a:ea typeface="Calibri"/>
              </a:rPr>
              <a:t> </a:t>
            </a:r>
            <a:r>
              <a:rPr lang="en-US" dirty="0" err="1">
                <a:latin typeface="Times New Roman"/>
                <a:ea typeface="Calibri"/>
              </a:rPr>
              <a:t>lucrez</a:t>
            </a:r>
            <a:r>
              <a:rPr lang="en-US" dirty="0">
                <a:latin typeface="Times New Roman"/>
                <a:ea typeface="Calibri"/>
              </a:rPr>
              <a:t>.</a:t>
            </a:r>
            <a:endParaRPr lang="en-US" dirty="0"/>
          </a:p>
        </p:txBody>
      </p:sp>
    </p:spTree>
    <p:extLst>
      <p:ext uri="{BB962C8B-B14F-4D97-AF65-F5344CB8AC3E}">
        <p14:creationId xmlns:p14="http://schemas.microsoft.com/office/powerpoint/2010/main" val="4272798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1D03577-61E7-54AC-72D0-63BFF8843981}"/>
              </a:ext>
            </a:extLst>
          </p:cNvPr>
          <p:cNvSpPr>
            <a:spLocks noGrp="1"/>
          </p:cNvSpPr>
          <p:nvPr>
            <p:ph type="title"/>
          </p:nvPr>
        </p:nvSpPr>
        <p:spPr/>
        <p:txBody>
          <a:bodyPr>
            <a:normAutofit/>
          </a:bodyPr>
          <a:lstStyle/>
          <a:p>
            <a:pPr algn="ctr"/>
            <a:r>
              <a:rPr lang="ro-RO" sz="4400" dirty="0" smtClean="0"/>
              <a:t>Bunăstarea elevului</a:t>
            </a:r>
            <a:endParaRPr lang="ro-RO" sz="4400" dirty="0"/>
          </a:p>
        </p:txBody>
      </p:sp>
      <p:sp>
        <p:nvSpPr>
          <p:cNvPr id="4" name="Substituent dată 3">
            <a:extLst>
              <a:ext uri="{FF2B5EF4-FFF2-40B4-BE49-F238E27FC236}">
                <a16:creationId xmlns="" xmlns:a16="http://schemas.microsoft.com/office/drawing/2014/main" id="{3CF91F47-575F-2882-1CB9-04DBBF08444C}"/>
              </a:ext>
            </a:extLst>
          </p:cNvPr>
          <p:cNvSpPr>
            <a:spLocks noGrp="1"/>
          </p:cNvSpPr>
          <p:nvPr>
            <p:ph type="dt" sz="half" idx="10"/>
          </p:nvPr>
        </p:nvSpPr>
        <p:spPr/>
        <p:txBody>
          <a:bodyPr/>
          <a:lstStyle/>
          <a:p>
            <a:fld id="{62801C28-F407-4BAE-BE6C-6769065F48AD}" type="datetime8">
              <a:rPr lang="ro-RO" smtClean="0"/>
              <a:t>19.11.2023 12:15</a:t>
            </a:fld>
            <a:endParaRPr lang="en-US" dirty="0"/>
          </a:p>
        </p:txBody>
      </p:sp>
      <p:sp>
        <p:nvSpPr>
          <p:cNvPr id="5" name="Substituent subsol 4">
            <a:extLst>
              <a:ext uri="{FF2B5EF4-FFF2-40B4-BE49-F238E27FC236}">
                <a16:creationId xmlns="" xmlns:a16="http://schemas.microsoft.com/office/drawing/2014/main" id="{5B5C48D7-FB77-BCE9-F6A1-39F2A71F2C8F}"/>
              </a:ext>
            </a:extLst>
          </p:cNvPr>
          <p:cNvSpPr>
            <a:spLocks noGrp="1"/>
          </p:cNvSpPr>
          <p:nvPr>
            <p:ph type="ftr" sz="quarter" idx="11"/>
          </p:nvPr>
        </p:nvSpPr>
        <p:spPr/>
        <p:txBody>
          <a:bodyPr/>
          <a:lstStyle/>
          <a:p>
            <a:r>
              <a:rPr lang="fr-FR" dirty="0" err="1"/>
              <a:t>Starea</a:t>
            </a:r>
            <a:r>
              <a:rPr lang="fr-FR" dirty="0"/>
              <a:t> de bine ca </a:t>
            </a:r>
            <a:r>
              <a:rPr lang="fr-FR" dirty="0" err="1"/>
              <a:t>politică</a:t>
            </a:r>
            <a:r>
              <a:rPr lang="fr-FR" dirty="0"/>
              <a:t> de management | </a:t>
            </a:r>
            <a:r>
              <a:rPr lang="fr-FR" dirty="0" smtClean="0"/>
              <a:t>Workshop</a:t>
            </a:r>
            <a:endParaRPr lang="en-US" dirty="0"/>
          </a:p>
        </p:txBody>
      </p:sp>
      <p:sp>
        <p:nvSpPr>
          <p:cNvPr id="6" name="Substituent număr diapozitiv 5">
            <a:extLst>
              <a:ext uri="{FF2B5EF4-FFF2-40B4-BE49-F238E27FC236}">
                <a16:creationId xmlns="" xmlns:a16="http://schemas.microsoft.com/office/drawing/2014/main" id="{3CC25AC7-BFB6-0E58-B310-BDFA706F083B}"/>
              </a:ext>
            </a:extLst>
          </p:cNvPr>
          <p:cNvSpPr>
            <a:spLocks noGrp="1"/>
          </p:cNvSpPr>
          <p:nvPr>
            <p:ph type="sldNum" sz="quarter" idx="12"/>
          </p:nvPr>
        </p:nvSpPr>
        <p:spPr/>
        <p:txBody>
          <a:bodyPr/>
          <a:lstStyle/>
          <a:p>
            <a:fld id="{BD8A8A1B-4E1E-43EF-8A39-7D4A3879B941}" type="slidenum">
              <a:rPr lang="en-US" smtClean="0"/>
              <a:pPr/>
              <a:t>14</a:t>
            </a:fld>
            <a:endParaRPr lang="en-US" dirty="0"/>
          </a:p>
        </p:txBody>
      </p:sp>
      <p:pic>
        <p:nvPicPr>
          <p:cNvPr id="7" name="Imagine 6">
            <a:extLst>
              <a:ext uri="{FF2B5EF4-FFF2-40B4-BE49-F238E27FC236}">
                <a16:creationId xmlns="" xmlns:a16="http://schemas.microsoft.com/office/drawing/2014/main" id="{38813351-3EA5-39FA-F6B4-C77DCD1B0986}"/>
              </a:ext>
            </a:extLst>
          </p:cNvPr>
          <p:cNvPicPr>
            <a:picLocks noChangeAspect="1"/>
          </p:cNvPicPr>
          <p:nvPr/>
        </p:nvPicPr>
        <p:blipFill rotWithShape="1">
          <a:blip r:embed="rId3">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8" name="Imagine 7">
            <a:extLst>
              <a:ext uri="{FF2B5EF4-FFF2-40B4-BE49-F238E27FC236}">
                <a16:creationId xmlns="" xmlns:a16="http://schemas.microsoft.com/office/drawing/2014/main" id="{4C92D910-CF75-986D-7DC9-B86980B0F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sp>
        <p:nvSpPr>
          <p:cNvPr id="3" name="Content Placeholder 2"/>
          <p:cNvSpPr>
            <a:spLocks noGrp="1"/>
          </p:cNvSpPr>
          <p:nvPr>
            <p:ph idx="1"/>
          </p:nvPr>
        </p:nvSpPr>
        <p:spPr>
          <a:xfrm>
            <a:off x="3725840" y="313899"/>
            <a:ext cx="7458628" cy="7492620"/>
          </a:xfrm>
        </p:spPr>
        <p:txBody>
          <a:bodyPr>
            <a:normAutofit fontScale="25000" lnSpcReduction="20000"/>
          </a:bodyPr>
          <a:lstStyle/>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2400" b="1" dirty="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r>
              <a:rPr lang="ro-RO" sz="9600" b="1" dirty="0" smtClean="0">
                <a:solidFill>
                  <a:schemeClr val="tx1"/>
                </a:solidFill>
                <a:effectLst>
                  <a:outerShdw blurRad="38100" dist="38100" dir="2700000" algn="tl">
                    <a:srgbClr val="000000">
                      <a:alpha val="43137"/>
                    </a:srgbClr>
                  </a:outerShdw>
                </a:effectLst>
              </a:rPr>
              <a:t> Tehnici pentru întărirea sentimentului capabilității</a:t>
            </a:r>
          </a:p>
          <a:p>
            <a:pPr lvl="0" algn="ctr">
              <a:buClr>
                <a:srgbClr val="009999"/>
              </a:buClr>
              <a:buFont typeface="Wingdings" panose="05000000000000000000" pitchFamily="2" charset="2"/>
              <a:buChar char="ü"/>
            </a:pPr>
            <a:r>
              <a:rPr lang="ro-RO" sz="9600" dirty="0" smtClean="0">
                <a:solidFill>
                  <a:schemeClr val="tx1"/>
                </a:solidFill>
              </a:rPr>
              <a:t>Desenul în orb</a:t>
            </a:r>
          </a:p>
          <a:p>
            <a:pPr marL="0" lvl="0" indent="0" algn="ctr">
              <a:buClr>
                <a:srgbClr val="009999"/>
              </a:buClr>
              <a:buNone/>
            </a:pPr>
            <a:endParaRPr lang="ro-RO" sz="6000" dirty="0" smtClean="0">
              <a:solidFill>
                <a:srgbClr val="000000"/>
              </a:solidFill>
            </a:endParaRPr>
          </a:p>
          <a:p>
            <a:pPr marL="0" lvl="0" indent="0" algn="just">
              <a:lnSpc>
                <a:spcPct val="170000"/>
              </a:lnSpc>
              <a:buClr>
                <a:srgbClr val="009999"/>
              </a:buClr>
              <a:buNone/>
            </a:pPr>
            <a:r>
              <a:rPr lang="ro-RO" sz="7400" dirty="0" smtClean="0"/>
              <a:t>               </a:t>
            </a:r>
            <a:r>
              <a:rPr lang="en-US" sz="8000" dirty="0" smtClean="0">
                <a:solidFill>
                  <a:schemeClr val="tx1"/>
                </a:solidFill>
              </a:rPr>
              <a:t>Este </a:t>
            </a:r>
            <a:r>
              <a:rPr lang="en-US" sz="8000" dirty="0">
                <a:solidFill>
                  <a:schemeClr val="tx1"/>
                </a:solidFill>
              </a:rPr>
              <a:t>un </a:t>
            </a:r>
            <a:r>
              <a:rPr lang="en-US" sz="8000" dirty="0" err="1">
                <a:solidFill>
                  <a:schemeClr val="tx1"/>
                </a:solidFill>
              </a:rPr>
              <a:t>exercițiu</a:t>
            </a:r>
            <a:r>
              <a:rPr lang="en-US" sz="8000" dirty="0">
                <a:solidFill>
                  <a:schemeClr val="tx1"/>
                </a:solidFill>
              </a:rPr>
              <a:t> care </a:t>
            </a:r>
            <a:r>
              <a:rPr lang="en-US" sz="8000" dirty="0" err="1">
                <a:solidFill>
                  <a:schemeClr val="tx1"/>
                </a:solidFill>
              </a:rPr>
              <a:t>îi</a:t>
            </a:r>
            <a:r>
              <a:rPr lang="en-US" sz="8000" dirty="0">
                <a:solidFill>
                  <a:schemeClr val="tx1"/>
                </a:solidFill>
              </a:rPr>
              <a:t> </a:t>
            </a:r>
            <a:r>
              <a:rPr lang="en-US" sz="8000" dirty="0" err="1">
                <a:solidFill>
                  <a:schemeClr val="tx1"/>
                </a:solidFill>
              </a:rPr>
              <a:t>poate</a:t>
            </a:r>
            <a:r>
              <a:rPr lang="en-US" sz="8000" dirty="0">
                <a:solidFill>
                  <a:schemeClr val="tx1"/>
                </a:solidFill>
              </a:rPr>
              <a:t> </a:t>
            </a:r>
            <a:r>
              <a:rPr lang="en-US" sz="8000" dirty="0" err="1">
                <a:solidFill>
                  <a:schemeClr val="tx1"/>
                </a:solidFill>
              </a:rPr>
              <a:t>ajuta</a:t>
            </a:r>
            <a:r>
              <a:rPr lang="en-US" sz="8000" dirty="0">
                <a:solidFill>
                  <a:schemeClr val="tx1"/>
                </a:solidFill>
              </a:rPr>
              <a:t> </a:t>
            </a:r>
            <a:r>
              <a:rPr lang="en-US" sz="8000" dirty="0" err="1">
                <a:solidFill>
                  <a:schemeClr val="tx1"/>
                </a:solidFill>
              </a:rPr>
              <a:t>pe</a:t>
            </a:r>
            <a:r>
              <a:rPr lang="en-US" sz="8000" dirty="0">
                <a:solidFill>
                  <a:schemeClr val="tx1"/>
                </a:solidFill>
              </a:rPr>
              <a:t> </a:t>
            </a:r>
            <a:r>
              <a:rPr lang="en-US" sz="8000" dirty="0" err="1">
                <a:solidFill>
                  <a:schemeClr val="tx1"/>
                </a:solidFill>
              </a:rPr>
              <a:t>copii</a:t>
            </a:r>
            <a:r>
              <a:rPr lang="en-US" sz="8000" dirty="0">
                <a:solidFill>
                  <a:schemeClr val="tx1"/>
                </a:solidFill>
              </a:rPr>
              <a:t> </a:t>
            </a:r>
            <a:r>
              <a:rPr lang="en-US" sz="8000" dirty="0" err="1">
                <a:solidFill>
                  <a:schemeClr val="tx1"/>
                </a:solidFill>
              </a:rPr>
              <a:t>să</a:t>
            </a:r>
            <a:r>
              <a:rPr lang="en-US" sz="8000" dirty="0">
                <a:solidFill>
                  <a:schemeClr val="tx1"/>
                </a:solidFill>
              </a:rPr>
              <a:t> </a:t>
            </a:r>
            <a:r>
              <a:rPr lang="en-US" sz="8000" dirty="0" err="1">
                <a:solidFill>
                  <a:schemeClr val="tx1"/>
                </a:solidFill>
              </a:rPr>
              <a:t>înțeleagă</a:t>
            </a:r>
            <a:r>
              <a:rPr lang="en-US" sz="8000" dirty="0">
                <a:solidFill>
                  <a:schemeClr val="tx1"/>
                </a:solidFill>
              </a:rPr>
              <a:t> </a:t>
            </a:r>
            <a:r>
              <a:rPr lang="en-US" sz="8000" dirty="0" err="1">
                <a:solidFill>
                  <a:schemeClr val="tx1"/>
                </a:solidFill>
              </a:rPr>
              <a:t>importanța</a:t>
            </a:r>
            <a:r>
              <a:rPr lang="en-US" sz="8000" dirty="0">
                <a:solidFill>
                  <a:schemeClr val="tx1"/>
                </a:solidFill>
              </a:rPr>
              <a:t> </a:t>
            </a:r>
            <a:r>
              <a:rPr lang="en-US" sz="8000" dirty="0" err="1">
                <a:solidFill>
                  <a:schemeClr val="tx1"/>
                </a:solidFill>
              </a:rPr>
              <a:t>unei</a:t>
            </a:r>
            <a:r>
              <a:rPr lang="en-US" sz="8000" dirty="0">
                <a:solidFill>
                  <a:schemeClr val="tx1"/>
                </a:solidFill>
              </a:rPr>
              <a:t> </a:t>
            </a:r>
            <a:r>
              <a:rPr lang="en-US" sz="8000" dirty="0" err="1">
                <a:solidFill>
                  <a:schemeClr val="tx1"/>
                </a:solidFill>
              </a:rPr>
              <a:t>comunicări</a:t>
            </a:r>
            <a:r>
              <a:rPr lang="en-US" sz="8000" dirty="0">
                <a:solidFill>
                  <a:schemeClr val="tx1"/>
                </a:solidFill>
              </a:rPr>
              <a:t> </a:t>
            </a:r>
            <a:r>
              <a:rPr lang="en-US" sz="8000" dirty="0" err="1">
                <a:solidFill>
                  <a:schemeClr val="tx1"/>
                </a:solidFill>
              </a:rPr>
              <a:t>clare</a:t>
            </a:r>
            <a:r>
              <a:rPr lang="en-US" sz="8000" dirty="0">
                <a:solidFill>
                  <a:schemeClr val="tx1"/>
                </a:solidFill>
              </a:rPr>
              <a:t> </a:t>
            </a:r>
            <a:r>
              <a:rPr lang="en-US" sz="8000" dirty="0" err="1">
                <a:solidFill>
                  <a:schemeClr val="tx1"/>
                </a:solidFill>
              </a:rPr>
              <a:t>și</a:t>
            </a:r>
            <a:r>
              <a:rPr lang="en-US" sz="8000" dirty="0">
                <a:solidFill>
                  <a:schemeClr val="tx1"/>
                </a:solidFill>
              </a:rPr>
              <a:t> </a:t>
            </a:r>
            <a:r>
              <a:rPr lang="en-US" sz="8000" dirty="0" err="1">
                <a:solidFill>
                  <a:schemeClr val="tx1"/>
                </a:solidFill>
              </a:rPr>
              <a:t>specifice</a:t>
            </a:r>
            <a:r>
              <a:rPr lang="en-US" sz="8000" dirty="0">
                <a:solidFill>
                  <a:schemeClr val="tx1"/>
                </a:solidFill>
              </a:rPr>
              <a:t>. </a:t>
            </a:r>
            <a:r>
              <a:rPr lang="en-US" sz="8000" dirty="0" err="1">
                <a:solidFill>
                  <a:schemeClr val="tx1"/>
                </a:solidFill>
              </a:rPr>
              <a:t>Totodată</a:t>
            </a:r>
            <a:r>
              <a:rPr lang="en-US" sz="8000" dirty="0">
                <a:solidFill>
                  <a:schemeClr val="tx1"/>
                </a:solidFill>
              </a:rPr>
              <a:t>, </a:t>
            </a:r>
            <a:r>
              <a:rPr lang="en-US" sz="8000" dirty="0" err="1">
                <a:solidFill>
                  <a:schemeClr val="tx1"/>
                </a:solidFill>
              </a:rPr>
              <a:t>evidențiază</a:t>
            </a:r>
            <a:r>
              <a:rPr lang="en-US" sz="8000" dirty="0">
                <a:solidFill>
                  <a:schemeClr val="tx1"/>
                </a:solidFill>
              </a:rPr>
              <a:t> </a:t>
            </a:r>
            <a:r>
              <a:rPr lang="en-US" sz="8000" dirty="0" err="1">
                <a:solidFill>
                  <a:schemeClr val="tx1"/>
                </a:solidFill>
              </a:rPr>
              <a:t>cât</a:t>
            </a:r>
            <a:r>
              <a:rPr lang="en-US" sz="8000" dirty="0">
                <a:solidFill>
                  <a:schemeClr val="tx1"/>
                </a:solidFill>
              </a:rPr>
              <a:t> de </a:t>
            </a:r>
            <a:r>
              <a:rPr lang="en-US" sz="8000" dirty="0" err="1">
                <a:solidFill>
                  <a:schemeClr val="tx1"/>
                </a:solidFill>
              </a:rPr>
              <a:t>importante</a:t>
            </a:r>
            <a:r>
              <a:rPr lang="en-US" sz="8000" dirty="0">
                <a:solidFill>
                  <a:schemeClr val="tx1"/>
                </a:solidFill>
              </a:rPr>
              <a:t> </a:t>
            </a:r>
            <a:r>
              <a:rPr lang="en-US" sz="8000" dirty="0" err="1">
                <a:solidFill>
                  <a:schemeClr val="tx1"/>
                </a:solidFill>
              </a:rPr>
              <a:t>sunt</a:t>
            </a:r>
            <a:r>
              <a:rPr lang="en-US" sz="8000" dirty="0">
                <a:solidFill>
                  <a:schemeClr val="tx1"/>
                </a:solidFill>
              </a:rPr>
              <a:t> </a:t>
            </a:r>
            <a:r>
              <a:rPr lang="en-US" sz="8000" dirty="0" err="1">
                <a:solidFill>
                  <a:schemeClr val="tx1"/>
                </a:solidFill>
              </a:rPr>
              <a:t>răbdarea</a:t>
            </a:r>
            <a:r>
              <a:rPr lang="en-US" sz="8000" dirty="0">
                <a:solidFill>
                  <a:schemeClr val="tx1"/>
                </a:solidFill>
              </a:rPr>
              <a:t> </a:t>
            </a:r>
            <a:r>
              <a:rPr lang="en-US" sz="8000" dirty="0" err="1">
                <a:solidFill>
                  <a:schemeClr val="tx1"/>
                </a:solidFill>
              </a:rPr>
              <a:t>și</a:t>
            </a:r>
            <a:r>
              <a:rPr lang="en-US" sz="8000" dirty="0">
                <a:solidFill>
                  <a:schemeClr val="tx1"/>
                </a:solidFill>
              </a:rPr>
              <a:t> </a:t>
            </a:r>
            <a:r>
              <a:rPr lang="en-US" sz="8000" dirty="0" err="1">
                <a:solidFill>
                  <a:schemeClr val="tx1"/>
                </a:solidFill>
              </a:rPr>
              <a:t>voința</a:t>
            </a:r>
            <a:r>
              <a:rPr lang="en-US" sz="8000" dirty="0">
                <a:solidFill>
                  <a:schemeClr val="tx1"/>
                </a:solidFill>
              </a:rPr>
              <a:t> de a </a:t>
            </a:r>
            <a:r>
              <a:rPr lang="en-US" sz="8000" dirty="0" err="1">
                <a:solidFill>
                  <a:schemeClr val="tx1"/>
                </a:solidFill>
              </a:rPr>
              <a:t>explica</a:t>
            </a:r>
            <a:r>
              <a:rPr lang="en-US" sz="8000" dirty="0">
                <a:solidFill>
                  <a:schemeClr val="tx1"/>
                </a:solidFill>
              </a:rPr>
              <a:t> </a:t>
            </a:r>
            <a:r>
              <a:rPr lang="en-US" sz="8000" dirty="0" err="1">
                <a:solidFill>
                  <a:schemeClr val="tx1"/>
                </a:solidFill>
              </a:rPr>
              <a:t>lucrurile</a:t>
            </a:r>
            <a:r>
              <a:rPr lang="en-US" sz="8000" dirty="0">
                <a:solidFill>
                  <a:schemeClr val="tx1"/>
                </a:solidFill>
              </a:rPr>
              <a:t> </a:t>
            </a:r>
            <a:r>
              <a:rPr lang="en-US" sz="8000" dirty="0" err="1">
                <a:solidFill>
                  <a:schemeClr val="tx1"/>
                </a:solidFill>
              </a:rPr>
              <a:t>în</a:t>
            </a:r>
            <a:r>
              <a:rPr lang="en-US" sz="8000" dirty="0">
                <a:solidFill>
                  <a:schemeClr val="tx1"/>
                </a:solidFill>
              </a:rPr>
              <a:t> </a:t>
            </a:r>
            <a:r>
              <a:rPr lang="en-US" sz="8000" dirty="0" err="1">
                <a:solidFill>
                  <a:schemeClr val="tx1"/>
                </a:solidFill>
              </a:rPr>
              <a:t>moduri</a:t>
            </a:r>
            <a:r>
              <a:rPr lang="en-US" sz="8000" dirty="0">
                <a:solidFill>
                  <a:schemeClr val="tx1"/>
                </a:solidFill>
              </a:rPr>
              <a:t> </a:t>
            </a:r>
            <a:r>
              <a:rPr lang="en-US" sz="8000" dirty="0" err="1">
                <a:solidFill>
                  <a:schemeClr val="tx1"/>
                </a:solidFill>
              </a:rPr>
              <a:t>diferite</a:t>
            </a:r>
            <a:r>
              <a:rPr lang="en-US" sz="8000" dirty="0">
                <a:solidFill>
                  <a:schemeClr val="tx1"/>
                </a:solidFill>
              </a:rPr>
              <a:t> </a:t>
            </a:r>
            <a:r>
              <a:rPr lang="en-US" sz="8000" dirty="0" err="1">
                <a:solidFill>
                  <a:schemeClr val="tx1"/>
                </a:solidFill>
              </a:rPr>
              <a:t>pentru</a:t>
            </a:r>
            <a:r>
              <a:rPr lang="en-US" sz="8000" dirty="0">
                <a:solidFill>
                  <a:schemeClr val="tx1"/>
                </a:solidFill>
              </a:rPr>
              <a:t> a </a:t>
            </a:r>
            <a:r>
              <a:rPr lang="en-US" sz="8000" dirty="0" err="1">
                <a:solidFill>
                  <a:schemeClr val="tx1"/>
                </a:solidFill>
              </a:rPr>
              <a:t>crea</a:t>
            </a:r>
            <a:r>
              <a:rPr lang="en-US" sz="8000" dirty="0">
                <a:solidFill>
                  <a:schemeClr val="tx1"/>
                </a:solidFill>
              </a:rPr>
              <a:t> un </a:t>
            </a:r>
            <a:r>
              <a:rPr lang="en-US" sz="8000" dirty="0" err="1">
                <a:solidFill>
                  <a:schemeClr val="tx1"/>
                </a:solidFill>
              </a:rPr>
              <a:t>mediu</a:t>
            </a:r>
            <a:r>
              <a:rPr lang="en-US" sz="8000" dirty="0">
                <a:solidFill>
                  <a:schemeClr val="tx1"/>
                </a:solidFill>
              </a:rPr>
              <a:t> </a:t>
            </a:r>
            <a:r>
              <a:rPr lang="en-US" sz="8000" dirty="0" err="1">
                <a:solidFill>
                  <a:schemeClr val="tx1"/>
                </a:solidFill>
              </a:rPr>
              <a:t>propice</a:t>
            </a:r>
            <a:r>
              <a:rPr lang="en-US" sz="8000" dirty="0">
                <a:solidFill>
                  <a:schemeClr val="tx1"/>
                </a:solidFill>
              </a:rPr>
              <a:t> </a:t>
            </a:r>
            <a:r>
              <a:rPr lang="en-US" sz="8000" dirty="0" err="1">
                <a:solidFill>
                  <a:schemeClr val="tx1"/>
                </a:solidFill>
              </a:rPr>
              <a:t>învățării</a:t>
            </a:r>
            <a:r>
              <a:rPr lang="en-US" sz="8000" dirty="0">
                <a:solidFill>
                  <a:schemeClr val="tx1"/>
                </a:solidFill>
              </a:rPr>
              <a:t>. </a:t>
            </a:r>
            <a:r>
              <a:rPr lang="en-US" sz="8000" dirty="0" err="1">
                <a:solidFill>
                  <a:schemeClr val="tx1"/>
                </a:solidFill>
              </a:rPr>
              <a:t>Acest</a:t>
            </a:r>
            <a:r>
              <a:rPr lang="en-US" sz="8000" dirty="0">
                <a:solidFill>
                  <a:schemeClr val="tx1"/>
                </a:solidFill>
              </a:rPr>
              <a:t> </a:t>
            </a:r>
            <a:r>
              <a:rPr lang="en-US" sz="8000" dirty="0" err="1">
                <a:solidFill>
                  <a:schemeClr val="tx1"/>
                </a:solidFill>
              </a:rPr>
              <a:t>exercițiu</a:t>
            </a:r>
            <a:r>
              <a:rPr lang="en-US" sz="8000" dirty="0">
                <a:solidFill>
                  <a:schemeClr val="tx1"/>
                </a:solidFill>
              </a:rPr>
              <a:t> </a:t>
            </a:r>
            <a:r>
              <a:rPr lang="en-US" sz="8000" dirty="0" err="1">
                <a:solidFill>
                  <a:schemeClr val="tx1"/>
                </a:solidFill>
              </a:rPr>
              <a:t>este</a:t>
            </a:r>
            <a:r>
              <a:rPr lang="en-US" sz="8000" dirty="0">
                <a:solidFill>
                  <a:schemeClr val="tx1"/>
                </a:solidFill>
              </a:rPr>
              <a:t> </a:t>
            </a:r>
            <a:r>
              <a:rPr lang="en-US" sz="8000" dirty="0" err="1">
                <a:solidFill>
                  <a:schemeClr val="tx1"/>
                </a:solidFill>
              </a:rPr>
              <a:t>conceput</a:t>
            </a:r>
            <a:r>
              <a:rPr lang="en-US" sz="8000" dirty="0">
                <a:solidFill>
                  <a:schemeClr val="tx1"/>
                </a:solidFill>
              </a:rPr>
              <a:t> </a:t>
            </a:r>
            <a:r>
              <a:rPr lang="en-US" sz="8000" dirty="0" err="1">
                <a:solidFill>
                  <a:schemeClr val="tx1"/>
                </a:solidFill>
              </a:rPr>
              <a:t>pentru</a:t>
            </a:r>
            <a:r>
              <a:rPr lang="en-US" sz="8000" dirty="0">
                <a:solidFill>
                  <a:schemeClr val="tx1"/>
                </a:solidFill>
              </a:rPr>
              <a:t> a-</a:t>
            </a:r>
            <a:r>
              <a:rPr lang="en-US" sz="8000" dirty="0" err="1">
                <a:solidFill>
                  <a:schemeClr val="tx1"/>
                </a:solidFill>
              </a:rPr>
              <a:t>i</a:t>
            </a:r>
            <a:r>
              <a:rPr lang="en-US" sz="8000" dirty="0">
                <a:solidFill>
                  <a:schemeClr val="tx1"/>
                </a:solidFill>
              </a:rPr>
              <a:t> </a:t>
            </a:r>
            <a:r>
              <a:rPr lang="en-US" sz="8000" dirty="0" err="1">
                <a:solidFill>
                  <a:schemeClr val="tx1"/>
                </a:solidFill>
              </a:rPr>
              <a:t>încuraja</a:t>
            </a:r>
            <a:r>
              <a:rPr lang="en-US" sz="8000" dirty="0">
                <a:solidFill>
                  <a:schemeClr val="tx1"/>
                </a:solidFill>
              </a:rPr>
              <a:t> </a:t>
            </a:r>
            <a:r>
              <a:rPr lang="en-US" sz="8000" dirty="0" err="1">
                <a:solidFill>
                  <a:schemeClr val="tx1"/>
                </a:solidFill>
              </a:rPr>
              <a:t>pe</a:t>
            </a:r>
            <a:r>
              <a:rPr lang="en-US" sz="8000" dirty="0">
                <a:solidFill>
                  <a:schemeClr val="tx1"/>
                </a:solidFill>
              </a:rPr>
              <a:t> </a:t>
            </a:r>
            <a:r>
              <a:rPr lang="en-US" sz="8000" dirty="0" err="1">
                <a:solidFill>
                  <a:schemeClr val="tx1"/>
                </a:solidFill>
              </a:rPr>
              <a:t>copii</a:t>
            </a:r>
            <a:r>
              <a:rPr lang="en-US" sz="8000" dirty="0">
                <a:solidFill>
                  <a:schemeClr val="tx1"/>
                </a:solidFill>
              </a:rPr>
              <a:t> </a:t>
            </a:r>
            <a:r>
              <a:rPr lang="en-US" sz="8000" dirty="0" err="1">
                <a:solidFill>
                  <a:schemeClr val="tx1"/>
                </a:solidFill>
              </a:rPr>
              <a:t>să</a:t>
            </a:r>
            <a:r>
              <a:rPr lang="en-US" sz="8000" dirty="0">
                <a:solidFill>
                  <a:schemeClr val="tx1"/>
                </a:solidFill>
              </a:rPr>
              <a:t> se </a:t>
            </a:r>
            <a:r>
              <a:rPr lang="en-US" sz="8000" dirty="0" err="1">
                <a:solidFill>
                  <a:schemeClr val="tx1"/>
                </a:solidFill>
              </a:rPr>
              <a:t>asculte</a:t>
            </a:r>
            <a:r>
              <a:rPr lang="en-US" sz="8000" dirty="0">
                <a:solidFill>
                  <a:schemeClr val="tx1"/>
                </a:solidFill>
              </a:rPr>
              <a:t> </a:t>
            </a:r>
            <a:r>
              <a:rPr lang="en-US" sz="8000" dirty="0" err="1">
                <a:solidFill>
                  <a:schemeClr val="tx1"/>
                </a:solidFill>
              </a:rPr>
              <a:t>reciproc</a:t>
            </a:r>
            <a:r>
              <a:rPr lang="en-US" sz="8000" dirty="0">
                <a:solidFill>
                  <a:schemeClr val="tx1"/>
                </a:solidFill>
              </a:rPr>
              <a:t>, </a:t>
            </a:r>
            <a:r>
              <a:rPr lang="en-US" sz="8000" dirty="0" err="1">
                <a:solidFill>
                  <a:schemeClr val="tx1"/>
                </a:solidFill>
              </a:rPr>
              <a:t>atunci</a:t>
            </a:r>
            <a:r>
              <a:rPr lang="en-US" sz="8000" dirty="0">
                <a:solidFill>
                  <a:schemeClr val="tx1"/>
                </a:solidFill>
              </a:rPr>
              <a:t> </a:t>
            </a:r>
            <a:r>
              <a:rPr lang="en-US" sz="8000" dirty="0" err="1">
                <a:solidFill>
                  <a:schemeClr val="tx1"/>
                </a:solidFill>
              </a:rPr>
              <a:t>când</a:t>
            </a:r>
            <a:r>
              <a:rPr lang="en-US" sz="8000" dirty="0">
                <a:solidFill>
                  <a:schemeClr val="tx1"/>
                </a:solidFill>
              </a:rPr>
              <a:t> </a:t>
            </a:r>
            <a:r>
              <a:rPr lang="en-US" sz="8000" dirty="0" err="1">
                <a:solidFill>
                  <a:schemeClr val="tx1"/>
                </a:solidFill>
              </a:rPr>
              <a:t>comunică</a:t>
            </a:r>
            <a:r>
              <a:rPr lang="en-US" sz="8000" dirty="0">
                <a:solidFill>
                  <a:schemeClr val="tx1"/>
                </a:solidFill>
              </a:rPr>
              <a:t>, </a:t>
            </a:r>
            <a:r>
              <a:rPr lang="en-US" sz="8000" dirty="0" err="1">
                <a:solidFill>
                  <a:schemeClr val="tx1"/>
                </a:solidFill>
              </a:rPr>
              <a:t>exersând</a:t>
            </a:r>
            <a:r>
              <a:rPr lang="en-US" sz="8000" dirty="0">
                <a:solidFill>
                  <a:schemeClr val="tx1"/>
                </a:solidFill>
              </a:rPr>
              <a:t> </a:t>
            </a:r>
            <a:r>
              <a:rPr lang="en-US" sz="8000" dirty="0" err="1">
                <a:solidFill>
                  <a:schemeClr val="tx1"/>
                </a:solidFill>
              </a:rPr>
              <a:t>astfel</a:t>
            </a:r>
            <a:r>
              <a:rPr lang="en-US" sz="8000" dirty="0">
                <a:solidFill>
                  <a:schemeClr val="tx1"/>
                </a:solidFill>
              </a:rPr>
              <a:t> </a:t>
            </a:r>
            <a:r>
              <a:rPr lang="en-US" sz="8000" dirty="0" err="1">
                <a:solidFill>
                  <a:schemeClr val="tx1"/>
                </a:solidFill>
              </a:rPr>
              <a:t>abilitățile</a:t>
            </a:r>
            <a:r>
              <a:rPr lang="en-US" sz="8000" dirty="0">
                <a:solidFill>
                  <a:schemeClr val="tx1"/>
                </a:solidFill>
              </a:rPr>
              <a:t> </a:t>
            </a:r>
            <a:r>
              <a:rPr lang="en-US" sz="8000" dirty="0" err="1">
                <a:solidFill>
                  <a:schemeClr val="tx1"/>
                </a:solidFill>
              </a:rPr>
              <a:t>sociale</a:t>
            </a:r>
            <a:r>
              <a:rPr lang="en-US" sz="8000" dirty="0">
                <a:solidFill>
                  <a:schemeClr val="tx1"/>
                </a:solidFill>
              </a:rPr>
              <a:t>.</a:t>
            </a:r>
            <a:endParaRPr lang="ro-RO" sz="8000" dirty="0">
              <a:solidFill>
                <a:schemeClr val="tx1"/>
              </a:solidFill>
            </a:endParaRPr>
          </a:p>
          <a:p>
            <a:pPr marL="0" lvl="0" indent="0" algn="ctr">
              <a:buClr>
                <a:srgbClr val="009999"/>
              </a:buClr>
              <a:buNone/>
            </a:pPr>
            <a:endParaRPr lang="ro-RO" sz="6000" dirty="0" smtClean="0">
              <a:solidFill>
                <a:schemeClr val="tx1"/>
              </a:solidFill>
            </a:endParaRPr>
          </a:p>
          <a:p>
            <a:pPr marL="0" lvl="0" indent="0" algn="ctr">
              <a:buClr>
                <a:srgbClr val="009999"/>
              </a:buClr>
              <a:buNone/>
            </a:pPr>
            <a:endParaRPr lang="ro-RO" sz="6000" dirty="0">
              <a:solidFill>
                <a:srgbClr val="000000"/>
              </a:solidFill>
            </a:endParaRPr>
          </a:p>
          <a:p>
            <a:pPr marL="0" lvl="0" indent="0" algn="ctr">
              <a:buClr>
                <a:srgbClr val="009999"/>
              </a:buClr>
              <a:buNone/>
            </a:pPr>
            <a:endParaRPr lang="ro-RO" sz="6000" dirty="0" smtClean="0">
              <a:solidFill>
                <a:srgbClr val="000000"/>
              </a:solidFill>
            </a:endParaRPr>
          </a:p>
          <a:p>
            <a:pPr lvl="0" algn="ctr">
              <a:buClr>
                <a:srgbClr val="009999"/>
              </a:buClr>
              <a:buFont typeface="Wingdings" panose="05000000000000000000" pitchFamily="2" charset="2"/>
              <a:buChar char="ü"/>
            </a:pPr>
            <a:endParaRPr lang="ro-RO" sz="2400" dirty="0">
              <a:solidFill>
                <a:srgbClr val="000000"/>
              </a:solidFill>
            </a:endParaRPr>
          </a:p>
          <a:p>
            <a:pPr marL="0" lvl="0" indent="0" algn="ctr">
              <a:buClr>
                <a:srgbClr val="009999"/>
              </a:buClr>
              <a:buNone/>
            </a:pPr>
            <a:r>
              <a:rPr lang="ro-RO" sz="1800" dirty="0" smtClean="0"/>
              <a:t> </a:t>
            </a:r>
          </a:p>
          <a:p>
            <a:pPr marL="0" indent="0" algn="just">
              <a:lnSpc>
                <a:spcPct val="150000"/>
              </a:lnSpc>
              <a:buClr>
                <a:srgbClr val="009999"/>
              </a:buClr>
              <a:buNone/>
            </a:pPr>
            <a:r>
              <a:rPr lang="ro-RO" sz="5000" dirty="0" smtClean="0">
                <a:solidFill>
                  <a:schemeClr val="tx1"/>
                </a:solidFill>
              </a:rPr>
              <a:t>              </a:t>
            </a: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dirty="0" smtClean="0">
              <a:solidFill>
                <a:schemeClr val="tx1"/>
              </a:solidFill>
            </a:endParaRPr>
          </a:p>
          <a:p>
            <a:pPr marL="0" indent="0" algn="ctr">
              <a:buNone/>
            </a:pPr>
            <a:endParaRPr lang="ro-RO" sz="2400" dirty="0" smtClean="0">
              <a:solidFill>
                <a:schemeClr val="tx1"/>
              </a:solidFill>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1303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1D03577-61E7-54AC-72D0-63BFF8843981}"/>
              </a:ext>
            </a:extLst>
          </p:cNvPr>
          <p:cNvSpPr>
            <a:spLocks noGrp="1"/>
          </p:cNvSpPr>
          <p:nvPr>
            <p:ph type="title"/>
          </p:nvPr>
        </p:nvSpPr>
        <p:spPr/>
        <p:txBody>
          <a:bodyPr>
            <a:normAutofit/>
          </a:bodyPr>
          <a:lstStyle/>
          <a:p>
            <a:pPr algn="ctr"/>
            <a:r>
              <a:rPr lang="ro-RO" sz="4400" dirty="0" smtClean="0"/>
              <a:t>Bunăstarea elevului</a:t>
            </a:r>
            <a:endParaRPr lang="ro-RO" sz="4400" dirty="0"/>
          </a:p>
        </p:txBody>
      </p:sp>
      <p:sp>
        <p:nvSpPr>
          <p:cNvPr id="4" name="Substituent dată 3">
            <a:extLst>
              <a:ext uri="{FF2B5EF4-FFF2-40B4-BE49-F238E27FC236}">
                <a16:creationId xmlns="" xmlns:a16="http://schemas.microsoft.com/office/drawing/2014/main" id="{3CF91F47-575F-2882-1CB9-04DBBF08444C}"/>
              </a:ext>
            </a:extLst>
          </p:cNvPr>
          <p:cNvSpPr>
            <a:spLocks noGrp="1"/>
          </p:cNvSpPr>
          <p:nvPr>
            <p:ph type="dt" sz="half" idx="10"/>
          </p:nvPr>
        </p:nvSpPr>
        <p:spPr/>
        <p:txBody>
          <a:bodyPr/>
          <a:lstStyle/>
          <a:p>
            <a:fld id="{62801C28-F407-4BAE-BE6C-6769065F48AD}" type="datetime8">
              <a:rPr lang="ro-RO" smtClean="0"/>
              <a:t>19.11.2023 12:15</a:t>
            </a:fld>
            <a:endParaRPr lang="en-US" dirty="0"/>
          </a:p>
        </p:txBody>
      </p:sp>
      <p:sp>
        <p:nvSpPr>
          <p:cNvPr id="5" name="Substituent subsol 4">
            <a:extLst>
              <a:ext uri="{FF2B5EF4-FFF2-40B4-BE49-F238E27FC236}">
                <a16:creationId xmlns="" xmlns:a16="http://schemas.microsoft.com/office/drawing/2014/main" id="{5B5C48D7-FB77-BCE9-F6A1-39F2A71F2C8F}"/>
              </a:ext>
            </a:extLst>
          </p:cNvPr>
          <p:cNvSpPr>
            <a:spLocks noGrp="1"/>
          </p:cNvSpPr>
          <p:nvPr>
            <p:ph type="ftr" sz="quarter" idx="11"/>
          </p:nvPr>
        </p:nvSpPr>
        <p:spPr/>
        <p:txBody>
          <a:bodyPr/>
          <a:lstStyle/>
          <a:p>
            <a:r>
              <a:rPr lang="fr-FR" dirty="0" err="1"/>
              <a:t>Starea</a:t>
            </a:r>
            <a:r>
              <a:rPr lang="fr-FR" dirty="0"/>
              <a:t> de bine ca </a:t>
            </a:r>
            <a:r>
              <a:rPr lang="fr-FR" dirty="0" err="1"/>
              <a:t>politică</a:t>
            </a:r>
            <a:r>
              <a:rPr lang="fr-FR" dirty="0"/>
              <a:t> de management | </a:t>
            </a:r>
            <a:r>
              <a:rPr lang="fr-FR" dirty="0" smtClean="0"/>
              <a:t>Workshop</a:t>
            </a:r>
            <a:endParaRPr lang="en-US" dirty="0"/>
          </a:p>
        </p:txBody>
      </p:sp>
      <p:sp>
        <p:nvSpPr>
          <p:cNvPr id="6" name="Substituent număr diapozitiv 5">
            <a:extLst>
              <a:ext uri="{FF2B5EF4-FFF2-40B4-BE49-F238E27FC236}">
                <a16:creationId xmlns="" xmlns:a16="http://schemas.microsoft.com/office/drawing/2014/main" id="{3CC25AC7-BFB6-0E58-B310-BDFA706F083B}"/>
              </a:ext>
            </a:extLst>
          </p:cNvPr>
          <p:cNvSpPr>
            <a:spLocks noGrp="1"/>
          </p:cNvSpPr>
          <p:nvPr>
            <p:ph type="sldNum" sz="quarter" idx="12"/>
          </p:nvPr>
        </p:nvSpPr>
        <p:spPr/>
        <p:txBody>
          <a:bodyPr/>
          <a:lstStyle/>
          <a:p>
            <a:fld id="{BD8A8A1B-4E1E-43EF-8A39-7D4A3879B941}" type="slidenum">
              <a:rPr lang="en-US" smtClean="0"/>
              <a:pPr/>
              <a:t>15</a:t>
            </a:fld>
            <a:endParaRPr lang="en-US" dirty="0"/>
          </a:p>
        </p:txBody>
      </p:sp>
      <p:pic>
        <p:nvPicPr>
          <p:cNvPr id="7" name="Imagine 6">
            <a:extLst>
              <a:ext uri="{FF2B5EF4-FFF2-40B4-BE49-F238E27FC236}">
                <a16:creationId xmlns="" xmlns:a16="http://schemas.microsoft.com/office/drawing/2014/main" id="{38813351-3EA5-39FA-F6B4-C77DCD1B0986}"/>
              </a:ext>
            </a:extLst>
          </p:cNvPr>
          <p:cNvPicPr>
            <a:picLocks noChangeAspect="1"/>
          </p:cNvPicPr>
          <p:nvPr/>
        </p:nvPicPr>
        <p:blipFill rotWithShape="1">
          <a:blip r:embed="rId3">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8" name="Imagine 7">
            <a:extLst>
              <a:ext uri="{FF2B5EF4-FFF2-40B4-BE49-F238E27FC236}">
                <a16:creationId xmlns="" xmlns:a16="http://schemas.microsoft.com/office/drawing/2014/main" id="{4C92D910-CF75-986D-7DC9-B86980B0F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sp>
        <p:nvSpPr>
          <p:cNvPr id="3" name="Content Placeholder 2"/>
          <p:cNvSpPr>
            <a:spLocks noGrp="1"/>
          </p:cNvSpPr>
          <p:nvPr>
            <p:ph idx="1"/>
          </p:nvPr>
        </p:nvSpPr>
        <p:spPr>
          <a:xfrm>
            <a:off x="3725840" y="313899"/>
            <a:ext cx="7458628" cy="7492620"/>
          </a:xfrm>
        </p:spPr>
        <p:txBody>
          <a:bodyPr>
            <a:normAutofit fontScale="25000" lnSpcReduction="20000"/>
          </a:bodyPr>
          <a:lstStyle/>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2400" b="1" dirty="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r>
              <a:rPr lang="ro-RO" sz="9600" b="1" dirty="0" smtClean="0">
                <a:solidFill>
                  <a:schemeClr val="tx1"/>
                </a:solidFill>
                <a:effectLst>
                  <a:outerShdw blurRad="38100" dist="38100" dir="2700000" algn="tl">
                    <a:srgbClr val="000000">
                      <a:alpha val="43137"/>
                    </a:srgbClr>
                  </a:outerShdw>
                </a:effectLst>
              </a:rPr>
              <a:t> Tehnici pentru întărirea sentimentului capabilității</a:t>
            </a:r>
          </a:p>
          <a:p>
            <a:pPr lvl="0" algn="ctr">
              <a:buClr>
                <a:srgbClr val="009999"/>
              </a:buClr>
              <a:buFont typeface="Wingdings" panose="05000000000000000000" pitchFamily="2" charset="2"/>
              <a:buChar char="ü"/>
            </a:pPr>
            <a:r>
              <a:rPr lang="ro-RO" sz="9600" dirty="0" smtClean="0">
                <a:solidFill>
                  <a:schemeClr val="tx1"/>
                </a:solidFill>
              </a:rPr>
              <a:t>Cardurile cu valori</a:t>
            </a:r>
          </a:p>
          <a:p>
            <a:pPr marL="0" lvl="0" indent="0" algn="ctr">
              <a:buClr>
                <a:srgbClr val="009999"/>
              </a:buClr>
              <a:buNone/>
            </a:pPr>
            <a:endParaRPr lang="ro-RO" sz="6000" dirty="0" smtClean="0">
              <a:solidFill>
                <a:srgbClr val="000000"/>
              </a:solidFill>
            </a:endParaRPr>
          </a:p>
          <a:p>
            <a:pPr marL="0" lvl="0" indent="0" algn="ctr">
              <a:buClr>
                <a:srgbClr val="009999"/>
              </a:buClr>
              <a:buNone/>
            </a:pPr>
            <a:endParaRPr lang="ro-RO" sz="6000" dirty="0">
              <a:solidFill>
                <a:srgbClr val="000000"/>
              </a:solidFill>
            </a:endParaRPr>
          </a:p>
          <a:p>
            <a:pPr marL="0" lvl="0" indent="0" algn="ctr">
              <a:buClr>
                <a:srgbClr val="009999"/>
              </a:buClr>
              <a:buNone/>
            </a:pPr>
            <a:endParaRPr lang="ro-RO" sz="6000" dirty="0" smtClean="0">
              <a:solidFill>
                <a:srgbClr val="000000"/>
              </a:solidFill>
            </a:endParaRPr>
          </a:p>
          <a:p>
            <a:pPr marL="0" lvl="0" indent="0" algn="ctr">
              <a:buClr>
                <a:srgbClr val="009999"/>
              </a:buClr>
              <a:buNone/>
            </a:pPr>
            <a:endParaRPr lang="ro-RO" sz="6000" dirty="0">
              <a:solidFill>
                <a:srgbClr val="000000"/>
              </a:solidFill>
            </a:endParaRPr>
          </a:p>
          <a:p>
            <a:pPr marL="0" lvl="0" indent="0" algn="ctr">
              <a:buClr>
                <a:srgbClr val="009999"/>
              </a:buClr>
              <a:buNone/>
            </a:pPr>
            <a:endParaRPr lang="ro-RO" sz="6000" dirty="0" smtClean="0">
              <a:solidFill>
                <a:srgbClr val="000000"/>
              </a:solidFill>
            </a:endParaRPr>
          </a:p>
          <a:p>
            <a:pPr marL="0" lvl="0" indent="0" algn="ctr">
              <a:buClr>
                <a:srgbClr val="009999"/>
              </a:buClr>
              <a:buNone/>
            </a:pPr>
            <a:endParaRPr lang="ro-RO" sz="6000" dirty="0">
              <a:solidFill>
                <a:srgbClr val="000000"/>
              </a:solidFill>
            </a:endParaRPr>
          </a:p>
          <a:p>
            <a:pPr marL="0" lvl="0" indent="0" algn="ctr">
              <a:buClr>
                <a:srgbClr val="009999"/>
              </a:buClr>
              <a:buNone/>
            </a:pPr>
            <a:endParaRPr lang="ro-RO" sz="6000" dirty="0" smtClean="0">
              <a:solidFill>
                <a:srgbClr val="000000"/>
              </a:solidFill>
            </a:endParaRPr>
          </a:p>
          <a:p>
            <a:pPr marL="0" lvl="0" indent="0" algn="just">
              <a:lnSpc>
                <a:spcPct val="170000"/>
              </a:lnSpc>
              <a:buClr>
                <a:srgbClr val="009999"/>
              </a:buClr>
              <a:buNone/>
            </a:pPr>
            <a:r>
              <a:rPr lang="ro-RO" sz="7400" dirty="0" smtClean="0"/>
              <a:t>               </a:t>
            </a:r>
            <a:endParaRPr lang="ro-RO" sz="6000" dirty="0" smtClean="0">
              <a:solidFill>
                <a:schemeClr val="tx1"/>
              </a:solidFill>
            </a:endParaRPr>
          </a:p>
          <a:p>
            <a:pPr marL="0" lvl="0" indent="0" algn="ctr">
              <a:buClr>
                <a:srgbClr val="009999"/>
              </a:buClr>
              <a:buNone/>
            </a:pPr>
            <a:endParaRPr lang="ro-RO" sz="6000" dirty="0">
              <a:solidFill>
                <a:srgbClr val="000000"/>
              </a:solidFill>
            </a:endParaRPr>
          </a:p>
          <a:p>
            <a:pPr marL="0" lvl="0" indent="0" algn="ctr">
              <a:buClr>
                <a:srgbClr val="009999"/>
              </a:buClr>
              <a:buNone/>
            </a:pPr>
            <a:endParaRPr lang="ro-RO" sz="6000" dirty="0" smtClean="0">
              <a:solidFill>
                <a:srgbClr val="000000"/>
              </a:solidFill>
            </a:endParaRPr>
          </a:p>
          <a:p>
            <a:pPr lvl="0" algn="ctr">
              <a:buClr>
                <a:srgbClr val="009999"/>
              </a:buClr>
              <a:buFont typeface="Wingdings" panose="05000000000000000000" pitchFamily="2" charset="2"/>
              <a:buChar char="ü"/>
            </a:pPr>
            <a:endParaRPr lang="ro-RO" sz="2400" dirty="0">
              <a:solidFill>
                <a:srgbClr val="000000"/>
              </a:solidFill>
            </a:endParaRPr>
          </a:p>
          <a:p>
            <a:pPr marL="0" lvl="0" indent="0" algn="ctr">
              <a:buClr>
                <a:srgbClr val="009999"/>
              </a:buClr>
              <a:buNone/>
            </a:pPr>
            <a:r>
              <a:rPr lang="ro-RO" sz="1800" dirty="0" smtClean="0"/>
              <a:t> </a:t>
            </a:r>
          </a:p>
          <a:p>
            <a:pPr marL="0" indent="0" algn="just">
              <a:lnSpc>
                <a:spcPct val="150000"/>
              </a:lnSpc>
              <a:buClr>
                <a:srgbClr val="009999"/>
              </a:buClr>
              <a:buNone/>
            </a:pPr>
            <a:r>
              <a:rPr lang="ro-RO" sz="5000" dirty="0" smtClean="0">
                <a:solidFill>
                  <a:schemeClr val="tx1"/>
                </a:solidFill>
              </a:rPr>
              <a:t>              </a:t>
            </a: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dirty="0" smtClean="0">
              <a:solidFill>
                <a:schemeClr val="tx1"/>
              </a:solidFill>
            </a:endParaRPr>
          </a:p>
          <a:p>
            <a:pPr marL="0" indent="0" algn="ctr">
              <a:buNone/>
            </a:pPr>
            <a:endParaRPr lang="ro-RO" sz="2400" dirty="0" smtClean="0">
              <a:solidFill>
                <a:schemeClr val="tx1"/>
              </a:solidFill>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3413" y="3166281"/>
            <a:ext cx="3990151" cy="309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3564" y="3166281"/>
            <a:ext cx="3944677" cy="309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393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1D03577-61E7-54AC-72D0-63BFF8843981}"/>
              </a:ext>
            </a:extLst>
          </p:cNvPr>
          <p:cNvSpPr>
            <a:spLocks noGrp="1"/>
          </p:cNvSpPr>
          <p:nvPr>
            <p:ph type="title"/>
          </p:nvPr>
        </p:nvSpPr>
        <p:spPr/>
        <p:txBody>
          <a:bodyPr>
            <a:normAutofit/>
          </a:bodyPr>
          <a:lstStyle/>
          <a:p>
            <a:pPr algn="ctr"/>
            <a:r>
              <a:rPr lang="ro-RO" sz="4400" dirty="0" smtClean="0"/>
              <a:t>Bunăstarea elevului</a:t>
            </a:r>
            <a:endParaRPr lang="ro-RO" sz="4400" dirty="0"/>
          </a:p>
        </p:txBody>
      </p:sp>
      <p:sp>
        <p:nvSpPr>
          <p:cNvPr id="4" name="Substituent dată 3">
            <a:extLst>
              <a:ext uri="{FF2B5EF4-FFF2-40B4-BE49-F238E27FC236}">
                <a16:creationId xmlns="" xmlns:a16="http://schemas.microsoft.com/office/drawing/2014/main" id="{3CF91F47-575F-2882-1CB9-04DBBF08444C}"/>
              </a:ext>
            </a:extLst>
          </p:cNvPr>
          <p:cNvSpPr>
            <a:spLocks noGrp="1"/>
          </p:cNvSpPr>
          <p:nvPr>
            <p:ph type="dt" sz="half" idx="10"/>
          </p:nvPr>
        </p:nvSpPr>
        <p:spPr/>
        <p:txBody>
          <a:bodyPr/>
          <a:lstStyle/>
          <a:p>
            <a:fld id="{62801C28-F407-4BAE-BE6C-6769065F48AD}" type="datetime8">
              <a:rPr lang="ro-RO" smtClean="0"/>
              <a:t>19.11.2023 12:15</a:t>
            </a:fld>
            <a:endParaRPr lang="en-US" dirty="0"/>
          </a:p>
        </p:txBody>
      </p:sp>
      <p:sp>
        <p:nvSpPr>
          <p:cNvPr id="5" name="Substituent subsol 4">
            <a:extLst>
              <a:ext uri="{FF2B5EF4-FFF2-40B4-BE49-F238E27FC236}">
                <a16:creationId xmlns="" xmlns:a16="http://schemas.microsoft.com/office/drawing/2014/main" id="{5B5C48D7-FB77-BCE9-F6A1-39F2A71F2C8F}"/>
              </a:ext>
            </a:extLst>
          </p:cNvPr>
          <p:cNvSpPr>
            <a:spLocks noGrp="1"/>
          </p:cNvSpPr>
          <p:nvPr>
            <p:ph type="ftr" sz="quarter" idx="11"/>
          </p:nvPr>
        </p:nvSpPr>
        <p:spPr/>
        <p:txBody>
          <a:bodyPr/>
          <a:lstStyle/>
          <a:p>
            <a:r>
              <a:rPr lang="fr-FR" dirty="0" err="1"/>
              <a:t>Starea</a:t>
            </a:r>
            <a:r>
              <a:rPr lang="fr-FR" dirty="0"/>
              <a:t> de bine ca </a:t>
            </a:r>
            <a:r>
              <a:rPr lang="fr-FR" dirty="0" err="1"/>
              <a:t>politică</a:t>
            </a:r>
            <a:r>
              <a:rPr lang="fr-FR" dirty="0"/>
              <a:t> de management | </a:t>
            </a:r>
            <a:r>
              <a:rPr lang="fr-FR" dirty="0" smtClean="0"/>
              <a:t>Workshop</a:t>
            </a:r>
            <a:endParaRPr lang="en-US" dirty="0"/>
          </a:p>
        </p:txBody>
      </p:sp>
      <p:sp>
        <p:nvSpPr>
          <p:cNvPr id="6" name="Substituent număr diapozitiv 5">
            <a:extLst>
              <a:ext uri="{FF2B5EF4-FFF2-40B4-BE49-F238E27FC236}">
                <a16:creationId xmlns="" xmlns:a16="http://schemas.microsoft.com/office/drawing/2014/main" id="{3CC25AC7-BFB6-0E58-B310-BDFA706F083B}"/>
              </a:ext>
            </a:extLst>
          </p:cNvPr>
          <p:cNvSpPr>
            <a:spLocks noGrp="1"/>
          </p:cNvSpPr>
          <p:nvPr>
            <p:ph type="sldNum" sz="quarter" idx="12"/>
          </p:nvPr>
        </p:nvSpPr>
        <p:spPr/>
        <p:txBody>
          <a:bodyPr/>
          <a:lstStyle/>
          <a:p>
            <a:fld id="{BD8A8A1B-4E1E-43EF-8A39-7D4A3879B941}" type="slidenum">
              <a:rPr lang="en-US" smtClean="0"/>
              <a:pPr/>
              <a:t>16</a:t>
            </a:fld>
            <a:endParaRPr lang="en-US" dirty="0"/>
          </a:p>
        </p:txBody>
      </p:sp>
      <p:pic>
        <p:nvPicPr>
          <p:cNvPr id="7" name="Imagine 6">
            <a:extLst>
              <a:ext uri="{FF2B5EF4-FFF2-40B4-BE49-F238E27FC236}">
                <a16:creationId xmlns="" xmlns:a16="http://schemas.microsoft.com/office/drawing/2014/main" id="{38813351-3EA5-39FA-F6B4-C77DCD1B0986}"/>
              </a:ext>
            </a:extLst>
          </p:cNvPr>
          <p:cNvPicPr>
            <a:picLocks noChangeAspect="1"/>
          </p:cNvPicPr>
          <p:nvPr/>
        </p:nvPicPr>
        <p:blipFill rotWithShape="1">
          <a:blip r:embed="rId3">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8" name="Imagine 7">
            <a:extLst>
              <a:ext uri="{FF2B5EF4-FFF2-40B4-BE49-F238E27FC236}">
                <a16:creationId xmlns="" xmlns:a16="http://schemas.microsoft.com/office/drawing/2014/main" id="{4C92D910-CF75-986D-7DC9-B86980B0F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sp>
        <p:nvSpPr>
          <p:cNvPr id="3" name="Content Placeholder 2"/>
          <p:cNvSpPr>
            <a:spLocks noGrp="1"/>
          </p:cNvSpPr>
          <p:nvPr>
            <p:ph idx="1"/>
          </p:nvPr>
        </p:nvSpPr>
        <p:spPr>
          <a:xfrm>
            <a:off x="3725840" y="313899"/>
            <a:ext cx="7458628" cy="7492620"/>
          </a:xfrm>
        </p:spPr>
        <p:txBody>
          <a:bodyPr>
            <a:normAutofit fontScale="25000" lnSpcReduction="20000"/>
          </a:bodyPr>
          <a:lstStyle/>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2400" b="1" dirty="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en-US"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en-US" sz="2400" b="1" dirty="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en-US"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en-US" sz="2400" b="1" dirty="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en-US"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en-US"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en-US" sz="2400" b="1" dirty="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r>
              <a:rPr lang="ro-RO" sz="9600" b="1" dirty="0" smtClean="0">
                <a:solidFill>
                  <a:schemeClr val="tx1"/>
                </a:solidFill>
                <a:effectLst>
                  <a:outerShdw blurRad="38100" dist="38100" dir="2700000" algn="tl">
                    <a:srgbClr val="000000">
                      <a:alpha val="43137"/>
                    </a:srgbClr>
                  </a:outerShdw>
                </a:effectLst>
              </a:rPr>
              <a:t> Tehnici care dezvoltă (auto)reglarea emoțională</a:t>
            </a:r>
          </a:p>
          <a:p>
            <a:pPr lvl="0" algn="ctr">
              <a:buClr>
                <a:srgbClr val="009999"/>
              </a:buClr>
              <a:buFont typeface="Wingdings" panose="05000000000000000000" pitchFamily="2" charset="2"/>
              <a:buChar char="ü"/>
            </a:pPr>
            <a:r>
              <a:rPr lang="ro-RO" sz="9600" dirty="0" smtClean="0">
                <a:solidFill>
                  <a:schemeClr val="tx1"/>
                </a:solidFill>
              </a:rPr>
              <a:t>Termometrul emoțiilor</a:t>
            </a:r>
          </a:p>
          <a:p>
            <a:pPr lvl="0" algn="ctr">
              <a:buClr>
                <a:srgbClr val="009999"/>
              </a:buClr>
              <a:buFont typeface="Wingdings" panose="05000000000000000000" pitchFamily="2" charset="2"/>
              <a:buChar char="ü"/>
            </a:pPr>
            <a:r>
              <a:rPr lang="ro-RO" sz="9600" dirty="0" smtClean="0">
                <a:solidFill>
                  <a:schemeClr val="tx1"/>
                </a:solidFill>
              </a:rPr>
              <a:t>Localizarea emoțiilor</a:t>
            </a:r>
          </a:p>
          <a:p>
            <a:pPr lvl="0" algn="ctr">
              <a:buClr>
                <a:srgbClr val="009999"/>
              </a:buClr>
              <a:buFont typeface="Wingdings" panose="05000000000000000000" pitchFamily="2" charset="2"/>
              <a:buChar char="ü"/>
            </a:pPr>
            <a:r>
              <a:rPr lang="ro-RO" sz="9600" dirty="0" smtClean="0">
                <a:solidFill>
                  <a:schemeClr val="tx1"/>
                </a:solidFill>
              </a:rPr>
              <a:t>Pozițiile </a:t>
            </a:r>
            <a:r>
              <a:rPr lang="en-US" sz="9600" dirty="0" err="1" smtClean="0">
                <a:solidFill>
                  <a:schemeClr val="tx1"/>
                </a:solidFill>
              </a:rPr>
              <a:t>puterii</a:t>
            </a:r>
            <a:endParaRPr lang="ro-RO" sz="9600" dirty="0" smtClean="0">
              <a:solidFill>
                <a:schemeClr val="tx1"/>
              </a:solidFill>
            </a:endParaRPr>
          </a:p>
          <a:p>
            <a:pPr marL="0" lvl="0" indent="0" algn="ctr">
              <a:buClr>
                <a:srgbClr val="009999"/>
              </a:buClr>
              <a:buNone/>
            </a:pPr>
            <a:endParaRPr lang="ro-RO" sz="6000" dirty="0" smtClean="0">
              <a:solidFill>
                <a:srgbClr val="000000"/>
              </a:solidFill>
            </a:endParaRPr>
          </a:p>
          <a:p>
            <a:pPr marL="0" lvl="0" indent="0" algn="ctr">
              <a:buClr>
                <a:srgbClr val="009999"/>
              </a:buClr>
              <a:buNone/>
            </a:pPr>
            <a:endParaRPr lang="ro-RO" sz="6000" dirty="0">
              <a:solidFill>
                <a:srgbClr val="000000"/>
              </a:solidFill>
            </a:endParaRPr>
          </a:p>
          <a:p>
            <a:pPr marL="0" lvl="0" indent="0" algn="ctr">
              <a:buClr>
                <a:srgbClr val="009999"/>
              </a:buClr>
              <a:buNone/>
            </a:pPr>
            <a:endParaRPr lang="ro-RO" sz="6000" dirty="0" smtClean="0">
              <a:solidFill>
                <a:srgbClr val="000000"/>
              </a:solidFill>
            </a:endParaRPr>
          </a:p>
          <a:p>
            <a:pPr marL="0" lvl="0" indent="0" algn="ctr">
              <a:buClr>
                <a:srgbClr val="009999"/>
              </a:buClr>
              <a:buNone/>
            </a:pPr>
            <a:endParaRPr lang="ro-RO" sz="6000" dirty="0" smtClean="0">
              <a:solidFill>
                <a:srgbClr val="000000"/>
              </a:solidFill>
            </a:endParaRPr>
          </a:p>
          <a:p>
            <a:pPr marL="0" lvl="0" indent="0" algn="ctr">
              <a:buClr>
                <a:srgbClr val="009999"/>
              </a:buClr>
              <a:buNone/>
            </a:pPr>
            <a:endParaRPr lang="ro-RO" sz="6000" dirty="0" smtClean="0">
              <a:solidFill>
                <a:srgbClr val="000000"/>
              </a:solidFill>
            </a:endParaRPr>
          </a:p>
          <a:p>
            <a:pPr marL="0" lvl="0" indent="0" algn="ctr">
              <a:buClr>
                <a:srgbClr val="009999"/>
              </a:buClr>
              <a:buNone/>
            </a:pPr>
            <a:endParaRPr lang="ro-RO" sz="6000" dirty="0" smtClean="0">
              <a:solidFill>
                <a:srgbClr val="000000"/>
              </a:solidFill>
            </a:endParaRPr>
          </a:p>
          <a:p>
            <a:pPr marL="0" lvl="0" indent="0" algn="just">
              <a:lnSpc>
                <a:spcPct val="170000"/>
              </a:lnSpc>
              <a:buClr>
                <a:srgbClr val="009999"/>
              </a:buClr>
              <a:buNone/>
            </a:pPr>
            <a:endParaRPr lang="en-US" sz="6000" dirty="0">
              <a:solidFill>
                <a:srgbClr val="000000"/>
              </a:solidFill>
            </a:endParaRPr>
          </a:p>
          <a:p>
            <a:pPr marL="0" lvl="0" indent="0" algn="just">
              <a:lnSpc>
                <a:spcPct val="170000"/>
              </a:lnSpc>
              <a:buClr>
                <a:srgbClr val="009999"/>
              </a:buClr>
              <a:buNone/>
            </a:pPr>
            <a:endParaRPr lang="ro-RO" sz="6000" dirty="0" smtClean="0">
              <a:solidFill>
                <a:srgbClr val="000000"/>
              </a:solidFill>
            </a:endParaRPr>
          </a:p>
          <a:p>
            <a:pPr lvl="0" algn="ctr">
              <a:buClr>
                <a:srgbClr val="009999"/>
              </a:buClr>
              <a:buFont typeface="Wingdings" panose="05000000000000000000" pitchFamily="2" charset="2"/>
              <a:buChar char="ü"/>
            </a:pPr>
            <a:endParaRPr lang="ro-RO" sz="2400" dirty="0">
              <a:solidFill>
                <a:srgbClr val="000000"/>
              </a:solidFill>
            </a:endParaRPr>
          </a:p>
          <a:p>
            <a:pPr marL="0" lvl="0" indent="0" algn="ctr">
              <a:buClr>
                <a:srgbClr val="009999"/>
              </a:buClr>
              <a:buNone/>
            </a:pPr>
            <a:r>
              <a:rPr lang="ro-RO" sz="1800" dirty="0" smtClean="0"/>
              <a:t> </a:t>
            </a:r>
          </a:p>
          <a:p>
            <a:pPr marL="0" indent="0" algn="just">
              <a:lnSpc>
                <a:spcPct val="150000"/>
              </a:lnSpc>
              <a:buClr>
                <a:srgbClr val="009999"/>
              </a:buClr>
              <a:buNone/>
            </a:pPr>
            <a:r>
              <a:rPr lang="ro-RO" sz="5000" dirty="0" smtClean="0">
                <a:solidFill>
                  <a:schemeClr val="tx1"/>
                </a:solidFill>
              </a:rPr>
              <a:t>              </a:t>
            </a: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dirty="0" smtClean="0">
              <a:solidFill>
                <a:schemeClr val="tx1"/>
              </a:solidFill>
            </a:endParaRPr>
          </a:p>
          <a:p>
            <a:pPr marL="0" indent="0" algn="ctr">
              <a:buNone/>
            </a:pPr>
            <a:endParaRPr lang="ro-RO" sz="2400" dirty="0" smtClean="0">
              <a:solidFill>
                <a:schemeClr val="tx1"/>
              </a:solidFill>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3121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1D03577-61E7-54AC-72D0-63BFF8843981}"/>
              </a:ext>
            </a:extLst>
          </p:cNvPr>
          <p:cNvSpPr>
            <a:spLocks noGrp="1"/>
          </p:cNvSpPr>
          <p:nvPr>
            <p:ph type="title"/>
          </p:nvPr>
        </p:nvSpPr>
        <p:spPr/>
        <p:txBody>
          <a:bodyPr>
            <a:normAutofit/>
          </a:bodyPr>
          <a:lstStyle/>
          <a:p>
            <a:pPr algn="ctr"/>
            <a:r>
              <a:rPr lang="ro-RO" sz="4400" dirty="0" smtClean="0"/>
              <a:t>Bunăstarea elevului</a:t>
            </a:r>
            <a:endParaRPr lang="ro-RO" sz="4400" dirty="0"/>
          </a:p>
        </p:txBody>
      </p:sp>
      <p:sp>
        <p:nvSpPr>
          <p:cNvPr id="4" name="Substituent dată 3">
            <a:extLst>
              <a:ext uri="{FF2B5EF4-FFF2-40B4-BE49-F238E27FC236}">
                <a16:creationId xmlns="" xmlns:a16="http://schemas.microsoft.com/office/drawing/2014/main" id="{3CF91F47-575F-2882-1CB9-04DBBF08444C}"/>
              </a:ext>
            </a:extLst>
          </p:cNvPr>
          <p:cNvSpPr>
            <a:spLocks noGrp="1"/>
          </p:cNvSpPr>
          <p:nvPr>
            <p:ph type="dt" sz="half" idx="10"/>
          </p:nvPr>
        </p:nvSpPr>
        <p:spPr/>
        <p:txBody>
          <a:bodyPr/>
          <a:lstStyle/>
          <a:p>
            <a:fld id="{62801C28-F407-4BAE-BE6C-6769065F48AD}" type="datetime8">
              <a:rPr lang="ro-RO" smtClean="0"/>
              <a:t>19.11.2023 12:15</a:t>
            </a:fld>
            <a:endParaRPr lang="en-US" dirty="0"/>
          </a:p>
        </p:txBody>
      </p:sp>
      <p:sp>
        <p:nvSpPr>
          <p:cNvPr id="5" name="Substituent subsol 4">
            <a:extLst>
              <a:ext uri="{FF2B5EF4-FFF2-40B4-BE49-F238E27FC236}">
                <a16:creationId xmlns="" xmlns:a16="http://schemas.microsoft.com/office/drawing/2014/main" id="{5B5C48D7-FB77-BCE9-F6A1-39F2A71F2C8F}"/>
              </a:ext>
            </a:extLst>
          </p:cNvPr>
          <p:cNvSpPr>
            <a:spLocks noGrp="1"/>
          </p:cNvSpPr>
          <p:nvPr>
            <p:ph type="ftr" sz="quarter" idx="11"/>
          </p:nvPr>
        </p:nvSpPr>
        <p:spPr/>
        <p:txBody>
          <a:bodyPr/>
          <a:lstStyle/>
          <a:p>
            <a:r>
              <a:rPr lang="fr-FR" dirty="0" err="1"/>
              <a:t>Starea</a:t>
            </a:r>
            <a:r>
              <a:rPr lang="fr-FR" dirty="0"/>
              <a:t> de bine ca </a:t>
            </a:r>
            <a:r>
              <a:rPr lang="fr-FR" dirty="0" err="1"/>
              <a:t>politică</a:t>
            </a:r>
            <a:r>
              <a:rPr lang="fr-FR" dirty="0"/>
              <a:t> de management | </a:t>
            </a:r>
            <a:r>
              <a:rPr lang="fr-FR" dirty="0" smtClean="0"/>
              <a:t>Workshop</a:t>
            </a:r>
            <a:endParaRPr lang="en-US" dirty="0"/>
          </a:p>
        </p:txBody>
      </p:sp>
      <p:sp>
        <p:nvSpPr>
          <p:cNvPr id="6" name="Substituent număr diapozitiv 5">
            <a:extLst>
              <a:ext uri="{FF2B5EF4-FFF2-40B4-BE49-F238E27FC236}">
                <a16:creationId xmlns="" xmlns:a16="http://schemas.microsoft.com/office/drawing/2014/main" id="{3CC25AC7-BFB6-0E58-B310-BDFA706F083B}"/>
              </a:ext>
            </a:extLst>
          </p:cNvPr>
          <p:cNvSpPr>
            <a:spLocks noGrp="1"/>
          </p:cNvSpPr>
          <p:nvPr>
            <p:ph type="sldNum" sz="quarter" idx="12"/>
          </p:nvPr>
        </p:nvSpPr>
        <p:spPr/>
        <p:txBody>
          <a:bodyPr/>
          <a:lstStyle/>
          <a:p>
            <a:fld id="{BD8A8A1B-4E1E-43EF-8A39-7D4A3879B941}" type="slidenum">
              <a:rPr lang="en-US" smtClean="0"/>
              <a:pPr/>
              <a:t>17</a:t>
            </a:fld>
            <a:endParaRPr lang="en-US" dirty="0"/>
          </a:p>
        </p:txBody>
      </p:sp>
      <p:pic>
        <p:nvPicPr>
          <p:cNvPr id="7" name="Imagine 6">
            <a:extLst>
              <a:ext uri="{FF2B5EF4-FFF2-40B4-BE49-F238E27FC236}">
                <a16:creationId xmlns="" xmlns:a16="http://schemas.microsoft.com/office/drawing/2014/main" id="{38813351-3EA5-39FA-F6B4-C77DCD1B0986}"/>
              </a:ext>
            </a:extLst>
          </p:cNvPr>
          <p:cNvPicPr>
            <a:picLocks noChangeAspect="1"/>
          </p:cNvPicPr>
          <p:nvPr/>
        </p:nvPicPr>
        <p:blipFill rotWithShape="1">
          <a:blip r:embed="rId3">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8" name="Imagine 7">
            <a:extLst>
              <a:ext uri="{FF2B5EF4-FFF2-40B4-BE49-F238E27FC236}">
                <a16:creationId xmlns="" xmlns:a16="http://schemas.microsoft.com/office/drawing/2014/main" id="{4C92D910-CF75-986D-7DC9-B86980B0F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sp>
        <p:nvSpPr>
          <p:cNvPr id="3" name="Content Placeholder 2"/>
          <p:cNvSpPr>
            <a:spLocks noGrp="1"/>
          </p:cNvSpPr>
          <p:nvPr>
            <p:ph idx="1"/>
          </p:nvPr>
        </p:nvSpPr>
        <p:spPr>
          <a:xfrm>
            <a:off x="3725840" y="313899"/>
            <a:ext cx="7458628" cy="7492620"/>
          </a:xfrm>
        </p:spPr>
        <p:txBody>
          <a:bodyPr>
            <a:normAutofit fontScale="25000" lnSpcReduction="20000"/>
          </a:bodyPr>
          <a:lstStyle/>
          <a:p>
            <a:pPr marL="0" indent="0" algn="ctr">
              <a:buNone/>
            </a:pPr>
            <a:endParaRPr lang="en-US"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smtClean="0">
              <a:solidFill>
                <a:schemeClr val="tx1"/>
              </a:solidFill>
              <a:effectLst>
                <a:outerShdw blurRad="38100" dist="38100" dir="2700000" algn="tl">
                  <a:srgbClr val="000000">
                    <a:alpha val="43137"/>
                  </a:srgbClr>
                </a:outerShdw>
              </a:effectLst>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r>
              <a:rPr lang="ro-RO" sz="9600" b="1" dirty="0" smtClean="0">
                <a:solidFill>
                  <a:schemeClr val="tx1"/>
                </a:solidFill>
                <a:effectLst>
                  <a:outerShdw blurRad="38100" dist="38100" dir="2700000" algn="tl">
                    <a:srgbClr val="000000">
                      <a:alpha val="43137"/>
                    </a:srgbClr>
                  </a:outerShdw>
                </a:effectLst>
              </a:rPr>
              <a:t> Tehnici care dezvoltă (auto)reglarea emoțională</a:t>
            </a:r>
          </a:p>
          <a:p>
            <a:pPr lvl="0" algn="ctr">
              <a:buClr>
                <a:srgbClr val="009999"/>
              </a:buClr>
              <a:buFont typeface="Wingdings" panose="05000000000000000000" pitchFamily="2" charset="2"/>
              <a:buChar char="ü"/>
            </a:pPr>
            <a:r>
              <a:rPr lang="en-US" sz="9600" dirty="0" err="1" smtClean="0">
                <a:solidFill>
                  <a:schemeClr val="tx1"/>
                </a:solidFill>
              </a:rPr>
              <a:t>Termometrul</a:t>
            </a:r>
            <a:r>
              <a:rPr lang="ro-RO" sz="9600" dirty="0" smtClean="0">
                <a:solidFill>
                  <a:schemeClr val="tx1"/>
                </a:solidFill>
              </a:rPr>
              <a:t> emoțiilor</a:t>
            </a:r>
          </a:p>
          <a:p>
            <a:pPr marL="0" lvl="0" indent="0" algn="ctr">
              <a:buClr>
                <a:srgbClr val="009999"/>
              </a:buClr>
              <a:buNone/>
            </a:pPr>
            <a:endParaRPr lang="ro-RO" sz="6000" dirty="0" smtClean="0">
              <a:solidFill>
                <a:srgbClr val="000000"/>
              </a:solidFill>
            </a:endParaRPr>
          </a:p>
          <a:p>
            <a:pPr marL="0" lvl="0" indent="0" algn="ctr">
              <a:buClr>
                <a:srgbClr val="009999"/>
              </a:buClr>
              <a:buNone/>
            </a:pPr>
            <a:r>
              <a:rPr lang="pt-BR" sz="6000" dirty="0">
                <a:solidFill>
                  <a:srgbClr val="000000"/>
                </a:solidFill>
              </a:rPr>
              <a:t>● Colorează termometrele de mai jos pentru a arăta cât de intens simți fiecare emoție:</a:t>
            </a:r>
            <a:endParaRPr lang="ro-RO" sz="6000" dirty="0">
              <a:solidFill>
                <a:srgbClr val="000000"/>
              </a:solidFill>
            </a:endParaRPr>
          </a:p>
          <a:p>
            <a:pPr marL="0" lvl="0" indent="0" algn="ctr">
              <a:buClr>
                <a:srgbClr val="009999"/>
              </a:buClr>
              <a:buNone/>
            </a:pPr>
            <a:endParaRPr lang="ro-RO" sz="6000" dirty="0" smtClean="0">
              <a:solidFill>
                <a:srgbClr val="000000"/>
              </a:solidFill>
            </a:endParaRPr>
          </a:p>
          <a:p>
            <a:pPr marL="0" lvl="0" indent="0" algn="ctr">
              <a:buClr>
                <a:srgbClr val="009999"/>
              </a:buClr>
              <a:buNone/>
            </a:pPr>
            <a:endParaRPr lang="ro-RO" sz="6000" dirty="0" smtClean="0">
              <a:solidFill>
                <a:srgbClr val="000000"/>
              </a:solidFill>
            </a:endParaRPr>
          </a:p>
          <a:p>
            <a:pPr marL="0" lvl="0" indent="0" algn="ctr">
              <a:buClr>
                <a:srgbClr val="009999"/>
              </a:buClr>
              <a:buNone/>
            </a:pPr>
            <a:endParaRPr lang="ro-RO" sz="6000" dirty="0" smtClean="0">
              <a:solidFill>
                <a:srgbClr val="000000"/>
              </a:solidFill>
            </a:endParaRPr>
          </a:p>
          <a:p>
            <a:pPr marL="0" lvl="0" indent="0" algn="ctr">
              <a:buClr>
                <a:srgbClr val="009999"/>
              </a:buClr>
              <a:buNone/>
            </a:pPr>
            <a:endParaRPr lang="en-US" sz="6000" dirty="0" smtClean="0">
              <a:solidFill>
                <a:srgbClr val="000000"/>
              </a:solidFill>
            </a:endParaRPr>
          </a:p>
          <a:p>
            <a:pPr marL="0" lvl="0" indent="0" algn="ctr">
              <a:buClr>
                <a:srgbClr val="009999"/>
              </a:buClr>
              <a:buNone/>
            </a:pPr>
            <a:endParaRPr lang="en-US" sz="6000" dirty="0">
              <a:solidFill>
                <a:srgbClr val="000000"/>
              </a:solidFill>
            </a:endParaRPr>
          </a:p>
          <a:p>
            <a:pPr marL="0" lvl="0" indent="0" algn="ctr">
              <a:buClr>
                <a:srgbClr val="009999"/>
              </a:buClr>
              <a:buNone/>
            </a:pPr>
            <a:endParaRPr lang="en-US" sz="6000" dirty="0" smtClean="0">
              <a:solidFill>
                <a:srgbClr val="000000"/>
              </a:solidFill>
            </a:endParaRPr>
          </a:p>
          <a:p>
            <a:pPr marL="0" lvl="0" indent="0" algn="ctr">
              <a:buClr>
                <a:srgbClr val="009999"/>
              </a:buClr>
              <a:buNone/>
            </a:pPr>
            <a:endParaRPr lang="ro-RO" sz="6000" dirty="0" smtClean="0">
              <a:solidFill>
                <a:srgbClr val="000000"/>
              </a:solidFill>
            </a:endParaRPr>
          </a:p>
          <a:p>
            <a:pPr marL="0" lvl="0" indent="0" algn="just">
              <a:lnSpc>
                <a:spcPct val="170000"/>
              </a:lnSpc>
              <a:buClr>
                <a:srgbClr val="009999"/>
              </a:buClr>
              <a:buNone/>
            </a:pPr>
            <a:endParaRPr lang="en-US" sz="6000" dirty="0">
              <a:solidFill>
                <a:srgbClr val="000000"/>
              </a:solidFill>
            </a:endParaRPr>
          </a:p>
          <a:p>
            <a:pPr marL="0" lvl="0" indent="0" algn="just">
              <a:lnSpc>
                <a:spcPct val="170000"/>
              </a:lnSpc>
              <a:buClr>
                <a:srgbClr val="009999"/>
              </a:buClr>
              <a:buNone/>
            </a:pPr>
            <a:endParaRPr lang="ro-RO" sz="6000" dirty="0" smtClean="0">
              <a:solidFill>
                <a:srgbClr val="000000"/>
              </a:solidFill>
            </a:endParaRPr>
          </a:p>
          <a:p>
            <a:pPr lvl="0" algn="ctr">
              <a:buClr>
                <a:srgbClr val="009999"/>
              </a:buClr>
              <a:buFont typeface="Wingdings" panose="05000000000000000000" pitchFamily="2" charset="2"/>
              <a:buChar char="ü"/>
            </a:pPr>
            <a:endParaRPr lang="ro-RO" sz="2400" dirty="0">
              <a:solidFill>
                <a:srgbClr val="000000"/>
              </a:solidFill>
            </a:endParaRPr>
          </a:p>
          <a:p>
            <a:pPr marL="0" lvl="0" indent="0" algn="ctr">
              <a:buClr>
                <a:srgbClr val="009999"/>
              </a:buClr>
              <a:buNone/>
            </a:pPr>
            <a:r>
              <a:rPr lang="ro-RO" sz="1800" dirty="0" smtClean="0"/>
              <a:t> </a:t>
            </a:r>
          </a:p>
          <a:p>
            <a:pPr marL="0" indent="0" algn="just">
              <a:lnSpc>
                <a:spcPct val="150000"/>
              </a:lnSpc>
              <a:buClr>
                <a:srgbClr val="009999"/>
              </a:buClr>
              <a:buNone/>
            </a:pPr>
            <a:r>
              <a:rPr lang="ro-RO" sz="5000" dirty="0" smtClean="0">
                <a:solidFill>
                  <a:schemeClr val="tx1"/>
                </a:solidFill>
              </a:rPr>
              <a:t>              </a:t>
            </a: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dirty="0" smtClean="0">
              <a:solidFill>
                <a:schemeClr val="tx1"/>
              </a:solidFill>
            </a:endParaRPr>
          </a:p>
          <a:p>
            <a:pPr marL="0" indent="0" algn="ctr">
              <a:buNone/>
            </a:pPr>
            <a:endParaRPr lang="ro-RO" sz="2400" dirty="0" smtClean="0">
              <a:solidFill>
                <a:schemeClr val="tx1"/>
              </a:solidFill>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3572" y="2655202"/>
            <a:ext cx="5686425" cy="3213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6149" y="5891185"/>
            <a:ext cx="4977760" cy="21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158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1D03577-61E7-54AC-72D0-63BFF8843981}"/>
              </a:ext>
            </a:extLst>
          </p:cNvPr>
          <p:cNvSpPr>
            <a:spLocks noGrp="1"/>
          </p:cNvSpPr>
          <p:nvPr>
            <p:ph type="title"/>
          </p:nvPr>
        </p:nvSpPr>
        <p:spPr/>
        <p:txBody>
          <a:bodyPr>
            <a:normAutofit/>
          </a:bodyPr>
          <a:lstStyle/>
          <a:p>
            <a:pPr algn="ctr"/>
            <a:r>
              <a:rPr lang="ro-RO" sz="4400" dirty="0" smtClean="0"/>
              <a:t>Bunăstarea elevului</a:t>
            </a:r>
            <a:endParaRPr lang="ro-RO" sz="4400" dirty="0"/>
          </a:p>
        </p:txBody>
      </p:sp>
      <p:sp>
        <p:nvSpPr>
          <p:cNvPr id="4" name="Substituent dată 3">
            <a:extLst>
              <a:ext uri="{FF2B5EF4-FFF2-40B4-BE49-F238E27FC236}">
                <a16:creationId xmlns="" xmlns:a16="http://schemas.microsoft.com/office/drawing/2014/main" id="{3CF91F47-575F-2882-1CB9-04DBBF08444C}"/>
              </a:ext>
            </a:extLst>
          </p:cNvPr>
          <p:cNvSpPr>
            <a:spLocks noGrp="1"/>
          </p:cNvSpPr>
          <p:nvPr>
            <p:ph type="dt" sz="half" idx="10"/>
          </p:nvPr>
        </p:nvSpPr>
        <p:spPr/>
        <p:txBody>
          <a:bodyPr/>
          <a:lstStyle/>
          <a:p>
            <a:fld id="{62801C28-F407-4BAE-BE6C-6769065F48AD}" type="datetime8">
              <a:rPr lang="ro-RO" smtClean="0"/>
              <a:t>19.11.2023 12:15</a:t>
            </a:fld>
            <a:endParaRPr lang="en-US" dirty="0"/>
          </a:p>
        </p:txBody>
      </p:sp>
      <p:sp>
        <p:nvSpPr>
          <p:cNvPr id="5" name="Substituent subsol 4">
            <a:extLst>
              <a:ext uri="{FF2B5EF4-FFF2-40B4-BE49-F238E27FC236}">
                <a16:creationId xmlns="" xmlns:a16="http://schemas.microsoft.com/office/drawing/2014/main" id="{5B5C48D7-FB77-BCE9-F6A1-39F2A71F2C8F}"/>
              </a:ext>
            </a:extLst>
          </p:cNvPr>
          <p:cNvSpPr>
            <a:spLocks noGrp="1"/>
          </p:cNvSpPr>
          <p:nvPr>
            <p:ph type="ftr" sz="quarter" idx="11"/>
          </p:nvPr>
        </p:nvSpPr>
        <p:spPr/>
        <p:txBody>
          <a:bodyPr/>
          <a:lstStyle/>
          <a:p>
            <a:r>
              <a:rPr lang="fr-FR" dirty="0" err="1"/>
              <a:t>Starea</a:t>
            </a:r>
            <a:r>
              <a:rPr lang="fr-FR" dirty="0"/>
              <a:t> de bine ca </a:t>
            </a:r>
            <a:r>
              <a:rPr lang="fr-FR" dirty="0" err="1"/>
              <a:t>politică</a:t>
            </a:r>
            <a:r>
              <a:rPr lang="fr-FR" dirty="0"/>
              <a:t> de management | </a:t>
            </a:r>
            <a:r>
              <a:rPr lang="fr-FR" dirty="0" smtClean="0"/>
              <a:t>Workshop</a:t>
            </a:r>
            <a:endParaRPr lang="en-US" dirty="0"/>
          </a:p>
        </p:txBody>
      </p:sp>
      <p:sp>
        <p:nvSpPr>
          <p:cNvPr id="6" name="Substituent număr diapozitiv 5">
            <a:extLst>
              <a:ext uri="{FF2B5EF4-FFF2-40B4-BE49-F238E27FC236}">
                <a16:creationId xmlns="" xmlns:a16="http://schemas.microsoft.com/office/drawing/2014/main" id="{3CC25AC7-BFB6-0E58-B310-BDFA706F083B}"/>
              </a:ext>
            </a:extLst>
          </p:cNvPr>
          <p:cNvSpPr>
            <a:spLocks noGrp="1"/>
          </p:cNvSpPr>
          <p:nvPr>
            <p:ph type="sldNum" sz="quarter" idx="12"/>
          </p:nvPr>
        </p:nvSpPr>
        <p:spPr/>
        <p:txBody>
          <a:bodyPr/>
          <a:lstStyle/>
          <a:p>
            <a:fld id="{BD8A8A1B-4E1E-43EF-8A39-7D4A3879B941}" type="slidenum">
              <a:rPr lang="en-US" smtClean="0"/>
              <a:pPr/>
              <a:t>18</a:t>
            </a:fld>
            <a:endParaRPr lang="en-US" dirty="0"/>
          </a:p>
        </p:txBody>
      </p:sp>
      <p:pic>
        <p:nvPicPr>
          <p:cNvPr id="7" name="Imagine 6">
            <a:extLst>
              <a:ext uri="{FF2B5EF4-FFF2-40B4-BE49-F238E27FC236}">
                <a16:creationId xmlns="" xmlns:a16="http://schemas.microsoft.com/office/drawing/2014/main" id="{38813351-3EA5-39FA-F6B4-C77DCD1B0986}"/>
              </a:ext>
            </a:extLst>
          </p:cNvPr>
          <p:cNvPicPr>
            <a:picLocks noChangeAspect="1"/>
          </p:cNvPicPr>
          <p:nvPr/>
        </p:nvPicPr>
        <p:blipFill rotWithShape="1">
          <a:blip r:embed="rId3">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8" name="Imagine 7">
            <a:extLst>
              <a:ext uri="{FF2B5EF4-FFF2-40B4-BE49-F238E27FC236}">
                <a16:creationId xmlns="" xmlns:a16="http://schemas.microsoft.com/office/drawing/2014/main" id="{4C92D910-CF75-986D-7DC9-B86980B0F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sp>
        <p:nvSpPr>
          <p:cNvPr id="3" name="Content Placeholder 2"/>
          <p:cNvSpPr>
            <a:spLocks noGrp="1"/>
          </p:cNvSpPr>
          <p:nvPr>
            <p:ph idx="1"/>
          </p:nvPr>
        </p:nvSpPr>
        <p:spPr>
          <a:xfrm>
            <a:off x="3725840" y="313899"/>
            <a:ext cx="7458628" cy="7492620"/>
          </a:xfrm>
        </p:spPr>
        <p:txBody>
          <a:bodyPr>
            <a:normAutofit fontScale="25000" lnSpcReduction="20000"/>
          </a:bodyPr>
          <a:lstStyle/>
          <a:p>
            <a:pPr marL="0" indent="0" algn="ctr">
              <a:buNone/>
            </a:pPr>
            <a:endParaRPr lang="en-US"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smtClean="0">
              <a:solidFill>
                <a:schemeClr val="tx1"/>
              </a:solidFill>
              <a:effectLst>
                <a:outerShdw blurRad="38100" dist="38100" dir="2700000" algn="tl">
                  <a:srgbClr val="000000">
                    <a:alpha val="43137"/>
                  </a:srgbClr>
                </a:outerShdw>
              </a:effectLst>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r>
              <a:rPr lang="ro-RO" sz="9600" b="1" dirty="0" smtClean="0">
                <a:solidFill>
                  <a:schemeClr val="tx1"/>
                </a:solidFill>
                <a:effectLst>
                  <a:outerShdw blurRad="38100" dist="38100" dir="2700000" algn="tl">
                    <a:srgbClr val="000000">
                      <a:alpha val="43137"/>
                    </a:srgbClr>
                  </a:outerShdw>
                </a:effectLst>
              </a:rPr>
              <a:t> Tehnici care dezvoltă (auto)reglarea emoțională</a:t>
            </a:r>
          </a:p>
          <a:p>
            <a:pPr lvl="0" algn="ctr">
              <a:buClr>
                <a:srgbClr val="009999"/>
              </a:buClr>
              <a:buFont typeface="Wingdings" panose="05000000000000000000" pitchFamily="2" charset="2"/>
              <a:buChar char="ü"/>
            </a:pPr>
            <a:r>
              <a:rPr lang="en-US" sz="9600" dirty="0" err="1" smtClean="0">
                <a:solidFill>
                  <a:schemeClr val="tx1"/>
                </a:solidFill>
              </a:rPr>
              <a:t>Localizarea</a:t>
            </a:r>
            <a:r>
              <a:rPr lang="ro-RO" sz="9600" dirty="0" smtClean="0">
                <a:solidFill>
                  <a:schemeClr val="tx1"/>
                </a:solidFill>
              </a:rPr>
              <a:t> emoțiilor</a:t>
            </a:r>
          </a:p>
          <a:p>
            <a:pPr marL="0" lvl="0" indent="0" algn="ctr">
              <a:buClr>
                <a:srgbClr val="009999"/>
              </a:buClr>
              <a:buNone/>
            </a:pPr>
            <a:endParaRPr lang="ro-RO" sz="6000" dirty="0" smtClean="0">
              <a:solidFill>
                <a:srgbClr val="000000"/>
              </a:solidFill>
            </a:endParaRPr>
          </a:p>
          <a:p>
            <a:pPr marL="0" lvl="0" indent="0" algn="ctr">
              <a:buClr>
                <a:srgbClr val="009999"/>
              </a:buClr>
              <a:buNone/>
            </a:pPr>
            <a:r>
              <a:rPr lang="ro-RO" sz="2800" b="1" dirty="0"/>
              <a:t> </a:t>
            </a:r>
            <a:r>
              <a:rPr lang="ro-RO" sz="8000" b="1" dirty="0">
                <a:solidFill>
                  <a:schemeClr val="tx1"/>
                </a:solidFill>
              </a:rPr>
              <a:t>● </a:t>
            </a:r>
            <a:r>
              <a:rPr lang="ro-RO" sz="8000" dirty="0">
                <a:solidFill>
                  <a:schemeClr val="tx1"/>
                </a:solidFill>
              </a:rPr>
              <a:t>Colorează diferit casetele corespunzătoare fiecărei emoții</a:t>
            </a:r>
            <a:r>
              <a:rPr lang="es-ES_tradnl" sz="8000" dirty="0">
                <a:solidFill>
                  <a:schemeClr val="tx1"/>
                </a:solidFill>
              </a:rPr>
              <a:t>, </a:t>
            </a:r>
            <a:r>
              <a:rPr lang="es-ES_tradnl" sz="8000" dirty="0" err="1">
                <a:solidFill>
                  <a:schemeClr val="tx1"/>
                </a:solidFill>
              </a:rPr>
              <a:t>apoi</a:t>
            </a:r>
            <a:r>
              <a:rPr lang="es-ES_tradnl" sz="8000" dirty="0">
                <a:solidFill>
                  <a:schemeClr val="tx1"/>
                </a:solidFill>
              </a:rPr>
              <a:t>, </a:t>
            </a:r>
            <a:r>
              <a:rPr lang="es-ES_tradnl" sz="8000" dirty="0" err="1">
                <a:solidFill>
                  <a:schemeClr val="tx1"/>
                </a:solidFill>
              </a:rPr>
              <a:t>folosind</a:t>
            </a:r>
            <a:r>
              <a:rPr lang="es-ES_tradnl" sz="8000" dirty="0">
                <a:solidFill>
                  <a:schemeClr val="tx1"/>
                </a:solidFill>
              </a:rPr>
              <a:t> </a:t>
            </a:r>
            <a:r>
              <a:rPr lang="es-ES_tradnl" sz="8000" dirty="0" err="1">
                <a:solidFill>
                  <a:schemeClr val="tx1"/>
                </a:solidFill>
              </a:rPr>
              <a:t>acelea</a:t>
            </a:r>
            <a:r>
              <a:rPr lang="ro-RO" sz="8000" dirty="0">
                <a:solidFill>
                  <a:schemeClr val="tx1"/>
                </a:solidFill>
              </a:rPr>
              <a:t>și culori, arată în ce parte a corpului le simți.</a:t>
            </a:r>
            <a:endParaRPr lang="ro-RO" sz="8000" dirty="0" smtClean="0">
              <a:solidFill>
                <a:schemeClr val="tx1"/>
              </a:solidFill>
            </a:endParaRPr>
          </a:p>
          <a:p>
            <a:pPr marL="0" lvl="0" indent="0" algn="just">
              <a:lnSpc>
                <a:spcPct val="170000"/>
              </a:lnSpc>
              <a:buClr>
                <a:srgbClr val="009999"/>
              </a:buClr>
              <a:buNone/>
            </a:pPr>
            <a:endParaRPr lang="en-US" sz="6000" dirty="0">
              <a:solidFill>
                <a:schemeClr val="tx1"/>
              </a:solidFill>
            </a:endParaRPr>
          </a:p>
          <a:p>
            <a:pPr marL="0" lvl="0" indent="0" algn="just">
              <a:lnSpc>
                <a:spcPct val="170000"/>
              </a:lnSpc>
              <a:buClr>
                <a:srgbClr val="009999"/>
              </a:buClr>
              <a:buNone/>
            </a:pPr>
            <a:endParaRPr lang="en-US" sz="6000" dirty="0" smtClean="0">
              <a:solidFill>
                <a:srgbClr val="000000"/>
              </a:solidFill>
            </a:endParaRPr>
          </a:p>
          <a:p>
            <a:pPr marL="0" lvl="0" indent="0" algn="just">
              <a:lnSpc>
                <a:spcPct val="170000"/>
              </a:lnSpc>
              <a:buClr>
                <a:srgbClr val="009999"/>
              </a:buClr>
              <a:buNone/>
            </a:pPr>
            <a:endParaRPr lang="en-US" sz="6000" dirty="0">
              <a:solidFill>
                <a:srgbClr val="000000"/>
              </a:solidFill>
            </a:endParaRPr>
          </a:p>
          <a:p>
            <a:pPr marL="0" lvl="0" indent="0" algn="just">
              <a:lnSpc>
                <a:spcPct val="170000"/>
              </a:lnSpc>
              <a:buClr>
                <a:srgbClr val="009999"/>
              </a:buClr>
              <a:buNone/>
            </a:pPr>
            <a:endParaRPr lang="en-US" sz="6000" dirty="0" smtClean="0">
              <a:solidFill>
                <a:srgbClr val="000000"/>
              </a:solidFill>
            </a:endParaRPr>
          </a:p>
          <a:p>
            <a:pPr marL="0" lvl="0" indent="0" algn="just">
              <a:lnSpc>
                <a:spcPct val="170000"/>
              </a:lnSpc>
              <a:buClr>
                <a:srgbClr val="009999"/>
              </a:buClr>
              <a:buNone/>
            </a:pPr>
            <a:endParaRPr lang="en-US" sz="6000" dirty="0">
              <a:solidFill>
                <a:srgbClr val="000000"/>
              </a:solidFill>
            </a:endParaRPr>
          </a:p>
          <a:p>
            <a:pPr marL="0" lvl="0" indent="0" algn="just">
              <a:lnSpc>
                <a:spcPct val="170000"/>
              </a:lnSpc>
              <a:buClr>
                <a:srgbClr val="009999"/>
              </a:buClr>
              <a:buNone/>
            </a:pPr>
            <a:endParaRPr lang="ro-RO" sz="6000" dirty="0" smtClean="0">
              <a:solidFill>
                <a:srgbClr val="000000"/>
              </a:solidFill>
            </a:endParaRPr>
          </a:p>
          <a:p>
            <a:pPr lvl="0" algn="ctr">
              <a:buClr>
                <a:srgbClr val="009999"/>
              </a:buClr>
              <a:buFont typeface="Wingdings" panose="05000000000000000000" pitchFamily="2" charset="2"/>
              <a:buChar char="ü"/>
            </a:pPr>
            <a:endParaRPr lang="ro-RO" sz="2400" dirty="0">
              <a:solidFill>
                <a:srgbClr val="000000"/>
              </a:solidFill>
            </a:endParaRPr>
          </a:p>
          <a:p>
            <a:pPr marL="0" lvl="0" indent="0" algn="ctr">
              <a:buClr>
                <a:srgbClr val="009999"/>
              </a:buClr>
              <a:buNone/>
            </a:pPr>
            <a:r>
              <a:rPr lang="ro-RO" sz="1800" dirty="0" smtClean="0"/>
              <a:t> </a:t>
            </a:r>
          </a:p>
          <a:p>
            <a:pPr marL="0" indent="0" algn="just">
              <a:lnSpc>
                <a:spcPct val="150000"/>
              </a:lnSpc>
              <a:buClr>
                <a:srgbClr val="009999"/>
              </a:buClr>
              <a:buNone/>
            </a:pPr>
            <a:r>
              <a:rPr lang="ro-RO" sz="5000" dirty="0" smtClean="0">
                <a:solidFill>
                  <a:schemeClr val="tx1"/>
                </a:solidFill>
              </a:rPr>
              <a:t>              </a:t>
            </a: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dirty="0" smtClean="0">
              <a:solidFill>
                <a:schemeClr val="tx1"/>
              </a:solidFill>
            </a:endParaRPr>
          </a:p>
          <a:p>
            <a:pPr marL="0" indent="0" algn="ctr">
              <a:buNone/>
            </a:pPr>
            <a:endParaRPr lang="ro-RO" sz="2400" dirty="0" smtClean="0">
              <a:solidFill>
                <a:schemeClr val="tx1"/>
              </a:solidFill>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4484" y="2785496"/>
            <a:ext cx="2929767" cy="23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7261" y="5381625"/>
            <a:ext cx="5764212"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le 8"/>
          <p:cNvGraphicFramePr>
            <a:graphicFrameLocks noGrp="1"/>
          </p:cNvGraphicFramePr>
          <p:nvPr>
            <p:extLst>
              <p:ext uri="{D42A27DB-BD31-4B8C-83A1-F6EECF244321}">
                <p14:modId xmlns:p14="http://schemas.microsoft.com/office/powerpoint/2010/main" val="1905110387"/>
              </p:ext>
            </p:extLst>
          </p:nvPr>
        </p:nvGraphicFramePr>
        <p:xfrm>
          <a:off x="4780713" y="5629275"/>
          <a:ext cx="6080760" cy="243840"/>
        </p:xfrm>
        <a:graphic>
          <a:graphicData uri="http://schemas.openxmlformats.org/drawingml/2006/table">
            <a:tbl>
              <a:tblPr firstRow="1" firstCol="1" bandRow="1"/>
              <a:tblGrid>
                <a:gridCol w="1216025"/>
                <a:gridCol w="1216025"/>
                <a:gridCol w="1216025"/>
                <a:gridCol w="1216025"/>
                <a:gridCol w="1216660"/>
              </a:tblGrid>
              <a:tr h="0">
                <a:tc>
                  <a:txBody>
                    <a:bodyPr/>
                    <a:lstStyle/>
                    <a:p>
                      <a:pPr marL="0" marR="0" algn="ctr">
                        <a:spcBef>
                          <a:spcPts val="0"/>
                        </a:spcBef>
                        <a:spcAft>
                          <a:spcPts val="0"/>
                        </a:spcAft>
                        <a:tabLst>
                          <a:tab pos="2352675" algn="l"/>
                        </a:tabLst>
                      </a:pPr>
                      <a:r>
                        <a:rPr lang="es-ES_tradnl" sz="1600" b="1">
                          <a:effectLst/>
                          <a:latin typeface="Calibri"/>
                          <a:ea typeface="Calibri"/>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352675" algn="l"/>
                        </a:tabLst>
                      </a:pPr>
                      <a:r>
                        <a:rPr lang="es-ES_tradnl" sz="1600" b="1">
                          <a:effectLst/>
                          <a:latin typeface="Calibri"/>
                          <a:ea typeface="Calibri"/>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352675" algn="l"/>
                        </a:tabLst>
                      </a:pPr>
                      <a:r>
                        <a:rPr lang="es-ES_tradnl" sz="1600" b="1">
                          <a:effectLst/>
                          <a:latin typeface="Calibri"/>
                          <a:ea typeface="Calibri"/>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352675" algn="l"/>
                        </a:tabLst>
                      </a:pPr>
                      <a:r>
                        <a:rPr lang="es-ES_tradnl" sz="1600" b="1">
                          <a:effectLst/>
                          <a:latin typeface="Calibri"/>
                          <a:ea typeface="Calibri"/>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352675" algn="l"/>
                        </a:tabLst>
                      </a:pPr>
                      <a:r>
                        <a:rPr lang="es-ES_tradnl" sz="1600" b="1" dirty="0">
                          <a:effectLst/>
                          <a:latin typeface="Calibri"/>
                          <a:ea typeface="Calibri"/>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17817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1D03577-61E7-54AC-72D0-63BFF8843981}"/>
              </a:ext>
            </a:extLst>
          </p:cNvPr>
          <p:cNvSpPr>
            <a:spLocks noGrp="1"/>
          </p:cNvSpPr>
          <p:nvPr>
            <p:ph type="title"/>
          </p:nvPr>
        </p:nvSpPr>
        <p:spPr/>
        <p:txBody>
          <a:bodyPr>
            <a:normAutofit/>
          </a:bodyPr>
          <a:lstStyle/>
          <a:p>
            <a:pPr algn="ctr"/>
            <a:r>
              <a:rPr lang="ro-RO" sz="4400" dirty="0" smtClean="0"/>
              <a:t>Bunăstarea elevului</a:t>
            </a:r>
            <a:endParaRPr lang="ro-RO" sz="4400" dirty="0"/>
          </a:p>
        </p:txBody>
      </p:sp>
      <p:sp>
        <p:nvSpPr>
          <p:cNvPr id="4" name="Substituent dată 3">
            <a:extLst>
              <a:ext uri="{FF2B5EF4-FFF2-40B4-BE49-F238E27FC236}">
                <a16:creationId xmlns="" xmlns:a16="http://schemas.microsoft.com/office/drawing/2014/main" id="{3CF91F47-575F-2882-1CB9-04DBBF08444C}"/>
              </a:ext>
            </a:extLst>
          </p:cNvPr>
          <p:cNvSpPr>
            <a:spLocks noGrp="1"/>
          </p:cNvSpPr>
          <p:nvPr>
            <p:ph type="dt" sz="half" idx="10"/>
          </p:nvPr>
        </p:nvSpPr>
        <p:spPr/>
        <p:txBody>
          <a:bodyPr/>
          <a:lstStyle/>
          <a:p>
            <a:fld id="{62801C28-F407-4BAE-BE6C-6769065F48AD}" type="datetime8">
              <a:rPr lang="ro-RO" smtClean="0"/>
              <a:t>19.11.2023 12:15</a:t>
            </a:fld>
            <a:endParaRPr lang="en-US" dirty="0"/>
          </a:p>
        </p:txBody>
      </p:sp>
      <p:sp>
        <p:nvSpPr>
          <p:cNvPr id="5" name="Substituent subsol 4">
            <a:extLst>
              <a:ext uri="{FF2B5EF4-FFF2-40B4-BE49-F238E27FC236}">
                <a16:creationId xmlns="" xmlns:a16="http://schemas.microsoft.com/office/drawing/2014/main" id="{5B5C48D7-FB77-BCE9-F6A1-39F2A71F2C8F}"/>
              </a:ext>
            </a:extLst>
          </p:cNvPr>
          <p:cNvSpPr>
            <a:spLocks noGrp="1"/>
          </p:cNvSpPr>
          <p:nvPr>
            <p:ph type="ftr" sz="quarter" idx="11"/>
          </p:nvPr>
        </p:nvSpPr>
        <p:spPr/>
        <p:txBody>
          <a:bodyPr/>
          <a:lstStyle/>
          <a:p>
            <a:r>
              <a:rPr lang="fr-FR" dirty="0" err="1"/>
              <a:t>Starea</a:t>
            </a:r>
            <a:r>
              <a:rPr lang="fr-FR" dirty="0"/>
              <a:t> de bine ca </a:t>
            </a:r>
            <a:r>
              <a:rPr lang="fr-FR" dirty="0" err="1"/>
              <a:t>politică</a:t>
            </a:r>
            <a:r>
              <a:rPr lang="fr-FR" dirty="0"/>
              <a:t> de management | </a:t>
            </a:r>
            <a:r>
              <a:rPr lang="fr-FR" dirty="0" smtClean="0"/>
              <a:t>Workshop</a:t>
            </a:r>
            <a:endParaRPr lang="en-US" dirty="0"/>
          </a:p>
        </p:txBody>
      </p:sp>
      <p:sp>
        <p:nvSpPr>
          <p:cNvPr id="6" name="Substituent număr diapozitiv 5">
            <a:extLst>
              <a:ext uri="{FF2B5EF4-FFF2-40B4-BE49-F238E27FC236}">
                <a16:creationId xmlns="" xmlns:a16="http://schemas.microsoft.com/office/drawing/2014/main" id="{3CC25AC7-BFB6-0E58-B310-BDFA706F083B}"/>
              </a:ext>
            </a:extLst>
          </p:cNvPr>
          <p:cNvSpPr>
            <a:spLocks noGrp="1"/>
          </p:cNvSpPr>
          <p:nvPr>
            <p:ph type="sldNum" sz="quarter" idx="12"/>
          </p:nvPr>
        </p:nvSpPr>
        <p:spPr/>
        <p:txBody>
          <a:bodyPr/>
          <a:lstStyle/>
          <a:p>
            <a:fld id="{BD8A8A1B-4E1E-43EF-8A39-7D4A3879B941}" type="slidenum">
              <a:rPr lang="en-US" smtClean="0"/>
              <a:pPr/>
              <a:t>19</a:t>
            </a:fld>
            <a:endParaRPr lang="en-US" dirty="0"/>
          </a:p>
        </p:txBody>
      </p:sp>
      <p:pic>
        <p:nvPicPr>
          <p:cNvPr id="7" name="Imagine 6">
            <a:extLst>
              <a:ext uri="{FF2B5EF4-FFF2-40B4-BE49-F238E27FC236}">
                <a16:creationId xmlns="" xmlns:a16="http://schemas.microsoft.com/office/drawing/2014/main" id="{38813351-3EA5-39FA-F6B4-C77DCD1B0986}"/>
              </a:ext>
            </a:extLst>
          </p:cNvPr>
          <p:cNvPicPr>
            <a:picLocks noChangeAspect="1"/>
          </p:cNvPicPr>
          <p:nvPr/>
        </p:nvPicPr>
        <p:blipFill rotWithShape="1">
          <a:blip r:embed="rId3">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8" name="Imagine 7">
            <a:extLst>
              <a:ext uri="{FF2B5EF4-FFF2-40B4-BE49-F238E27FC236}">
                <a16:creationId xmlns="" xmlns:a16="http://schemas.microsoft.com/office/drawing/2014/main" id="{4C92D910-CF75-986D-7DC9-B86980B0F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sp>
        <p:nvSpPr>
          <p:cNvPr id="3" name="Content Placeholder 2"/>
          <p:cNvSpPr>
            <a:spLocks noGrp="1"/>
          </p:cNvSpPr>
          <p:nvPr>
            <p:ph idx="1"/>
          </p:nvPr>
        </p:nvSpPr>
        <p:spPr>
          <a:xfrm>
            <a:off x="3725840" y="313899"/>
            <a:ext cx="7458628" cy="7492620"/>
          </a:xfrm>
        </p:spPr>
        <p:txBody>
          <a:bodyPr>
            <a:normAutofit fontScale="25000" lnSpcReduction="20000"/>
          </a:bodyPr>
          <a:lstStyle/>
          <a:p>
            <a:pPr marL="0" indent="0" algn="ctr">
              <a:buNone/>
            </a:pPr>
            <a:endParaRPr lang="en-US"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smtClean="0">
              <a:solidFill>
                <a:schemeClr val="tx1"/>
              </a:solidFill>
              <a:effectLst>
                <a:outerShdw blurRad="38100" dist="38100" dir="2700000" algn="tl">
                  <a:srgbClr val="000000">
                    <a:alpha val="43137"/>
                  </a:srgbClr>
                </a:outerShdw>
              </a:effectLst>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r>
              <a:rPr lang="ro-RO" sz="9600" b="1" dirty="0" smtClean="0">
                <a:solidFill>
                  <a:schemeClr val="tx1"/>
                </a:solidFill>
                <a:effectLst>
                  <a:outerShdw blurRad="38100" dist="38100" dir="2700000" algn="tl">
                    <a:srgbClr val="000000">
                      <a:alpha val="43137"/>
                    </a:srgbClr>
                  </a:outerShdw>
                </a:effectLst>
              </a:rPr>
              <a:t> Tehnici care dezvoltă (auto)reglarea emoțională</a:t>
            </a:r>
          </a:p>
          <a:p>
            <a:pPr lvl="0" algn="ctr">
              <a:buClr>
                <a:srgbClr val="009999"/>
              </a:buClr>
              <a:buFont typeface="Wingdings" panose="05000000000000000000" pitchFamily="2" charset="2"/>
              <a:buChar char="ü"/>
            </a:pPr>
            <a:r>
              <a:rPr lang="en-US" sz="9600" dirty="0" err="1" smtClean="0">
                <a:solidFill>
                  <a:schemeClr val="tx1"/>
                </a:solidFill>
              </a:rPr>
              <a:t>Pozi</a:t>
            </a:r>
            <a:r>
              <a:rPr lang="ro-RO" sz="9600" dirty="0" smtClean="0">
                <a:solidFill>
                  <a:schemeClr val="tx1"/>
                </a:solidFill>
              </a:rPr>
              <a:t>țiile puterii</a:t>
            </a:r>
          </a:p>
          <a:p>
            <a:pPr marL="0" lvl="0" indent="0" algn="ctr">
              <a:buClr>
                <a:srgbClr val="009999"/>
              </a:buClr>
              <a:buNone/>
            </a:pPr>
            <a:endParaRPr lang="ro-RO" sz="6000" dirty="0" smtClean="0">
              <a:solidFill>
                <a:srgbClr val="000000"/>
              </a:solidFill>
            </a:endParaRPr>
          </a:p>
          <a:p>
            <a:pPr marL="0" lvl="0" indent="0" algn="ctr">
              <a:buClr>
                <a:srgbClr val="009999"/>
              </a:buClr>
              <a:buNone/>
            </a:pPr>
            <a:endParaRPr lang="ro-RO" sz="6000" dirty="0">
              <a:solidFill>
                <a:srgbClr val="000000"/>
              </a:solidFill>
            </a:endParaRPr>
          </a:p>
          <a:p>
            <a:pPr marL="0" lvl="0" indent="0" algn="ctr">
              <a:buClr>
                <a:srgbClr val="009999"/>
              </a:buClr>
              <a:buNone/>
            </a:pPr>
            <a:endParaRPr lang="ro-RO" sz="6000" dirty="0" smtClean="0">
              <a:solidFill>
                <a:srgbClr val="000000"/>
              </a:solidFill>
            </a:endParaRPr>
          </a:p>
          <a:p>
            <a:pPr marL="0" lvl="0" indent="0" algn="ctr">
              <a:buClr>
                <a:srgbClr val="009999"/>
              </a:buClr>
              <a:buNone/>
            </a:pPr>
            <a:endParaRPr lang="ro-RO" sz="6000" dirty="0">
              <a:solidFill>
                <a:srgbClr val="000000"/>
              </a:solidFill>
            </a:endParaRPr>
          </a:p>
          <a:p>
            <a:pPr marL="0" lvl="0" indent="0" algn="ctr">
              <a:buClr>
                <a:srgbClr val="009999"/>
              </a:buClr>
              <a:buNone/>
            </a:pPr>
            <a:endParaRPr lang="ro-RO" sz="6000" dirty="0" smtClean="0">
              <a:solidFill>
                <a:srgbClr val="000000"/>
              </a:solidFill>
            </a:endParaRPr>
          </a:p>
          <a:p>
            <a:pPr marL="0" lvl="0" indent="0" algn="ctr">
              <a:buClr>
                <a:srgbClr val="009999"/>
              </a:buClr>
              <a:buNone/>
            </a:pPr>
            <a:endParaRPr lang="ro-RO" sz="6000" dirty="0">
              <a:solidFill>
                <a:srgbClr val="000000"/>
              </a:solidFill>
            </a:endParaRPr>
          </a:p>
          <a:p>
            <a:pPr marL="0" lvl="0" indent="0" algn="ctr">
              <a:buClr>
                <a:srgbClr val="009999"/>
              </a:buClr>
              <a:buNone/>
            </a:pPr>
            <a:endParaRPr lang="ro-RO" sz="6000" dirty="0" smtClean="0">
              <a:solidFill>
                <a:srgbClr val="000000"/>
              </a:solidFill>
            </a:endParaRPr>
          </a:p>
          <a:p>
            <a:pPr marL="0" lvl="0" indent="0" algn="ctr">
              <a:buClr>
                <a:srgbClr val="009999"/>
              </a:buClr>
              <a:buNone/>
            </a:pPr>
            <a:endParaRPr lang="ro-RO" sz="6000" dirty="0">
              <a:solidFill>
                <a:srgbClr val="000000"/>
              </a:solidFill>
            </a:endParaRPr>
          </a:p>
          <a:p>
            <a:pPr marL="0" lvl="0" indent="0" algn="ctr">
              <a:buClr>
                <a:srgbClr val="009999"/>
              </a:buClr>
              <a:buNone/>
            </a:pPr>
            <a:endParaRPr lang="ro-RO" sz="6000" dirty="0" smtClean="0">
              <a:solidFill>
                <a:srgbClr val="000000"/>
              </a:solidFill>
            </a:endParaRPr>
          </a:p>
          <a:p>
            <a:pPr marL="0" lvl="0" indent="0" algn="ctr">
              <a:buClr>
                <a:srgbClr val="009999"/>
              </a:buClr>
              <a:buNone/>
            </a:pPr>
            <a:endParaRPr lang="ro-RO" sz="6000" dirty="0">
              <a:solidFill>
                <a:srgbClr val="000000"/>
              </a:solidFill>
            </a:endParaRPr>
          </a:p>
          <a:p>
            <a:pPr marL="0" lvl="0" indent="0" algn="ctr">
              <a:buClr>
                <a:srgbClr val="009999"/>
              </a:buClr>
              <a:buNone/>
            </a:pPr>
            <a:endParaRPr lang="ro-RO" sz="6000" dirty="0" smtClean="0">
              <a:solidFill>
                <a:srgbClr val="000000"/>
              </a:solidFill>
            </a:endParaRPr>
          </a:p>
          <a:p>
            <a:pPr marL="0" lvl="0" indent="0" algn="ctr">
              <a:buClr>
                <a:srgbClr val="009999"/>
              </a:buClr>
              <a:buNone/>
            </a:pPr>
            <a:endParaRPr lang="ro-RO" sz="6000" dirty="0" smtClean="0">
              <a:solidFill>
                <a:srgbClr val="000000"/>
              </a:solidFill>
            </a:endParaRPr>
          </a:p>
          <a:p>
            <a:pPr marL="0" lvl="0" indent="0" algn="ctr">
              <a:buClr>
                <a:srgbClr val="009999"/>
              </a:buClr>
              <a:buNone/>
            </a:pPr>
            <a:r>
              <a:rPr lang="ro-RO" sz="2800" b="1" dirty="0"/>
              <a:t> </a:t>
            </a:r>
            <a:endParaRPr lang="ro-RO" sz="6000" dirty="0" smtClean="0">
              <a:solidFill>
                <a:srgbClr val="000000"/>
              </a:solidFill>
            </a:endParaRPr>
          </a:p>
          <a:p>
            <a:pPr lvl="0" algn="ctr">
              <a:buClr>
                <a:srgbClr val="009999"/>
              </a:buClr>
              <a:buFont typeface="Wingdings" panose="05000000000000000000" pitchFamily="2" charset="2"/>
              <a:buChar char="ü"/>
            </a:pPr>
            <a:endParaRPr lang="ro-RO" sz="2400" dirty="0">
              <a:solidFill>
                <a:srgbClr val="000000"/>
              </a:solidFill>
            </a:endParaRPr>
          </a:p>
          <a:p>
            <a:pPr marL="0" lvl="0" indent="0" algn="ctr">
              <a:buClr>
                <a:srgbClr val="009999"/>
              </a:buClr>
              <a:buNone/>
            </a:pPr>
            <a:r>
              <a:rPr lang="ro-RO" sz="1800" dirty="0" smtClean="0"/>
              <a:t> </a:t>
            </a:r>
          </a:p>
          <a:p>
            <a:pPr marL="0" indent="0" algn="just">
              <a:lnSpc>
                <a:spcPct val="150000"/>
              </a:lnSpc>
              <a:buClr>
                <a:srgbClr val="009999"/>
              </a:buClr>
              <a:buNone/>
            </a:pPr>
            <a:r>
              <a:rPr lang="ro-RO" sz="5000" dirty="0" smtClean="0">
                <a:solidFill>
                  <a:schemeClr val="tx1"/>
                </a:solidFill>
              </a:rPr>
              <a:t>              </a:t>
            </a: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dirty="0" smtClean="0">
              <a:solidFill>
                <a:schemeClr val="tx1"/>
              </a:solidFill>
            </a:endParaRPr>
          </a:p>
          <a:p>
            <a:pPr marL="0" indent="0" algn="ctr">
              <a:buNone/>
            </a:pPr>
            <a:endParaRPr lang="ro-RO" sz="2400" dirty="0" smtClean="0">
              <a:solidFill>
                <a:schemeClr val="tx1"/>
              </a:solidFill>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p:txBody>
      </p:sp>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8318" y="1658914"/>
            <a:ext cx="269557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9105"/>
          <a:stretch/>
        </p:blipFill>
        <p:spPr bwMode="auto">
          <a:xfrm>
            <a:off x="6182436" y="2060812"/>
            <a:ext cx="2593074" cy="379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0022"/>
          <a:stretch/>
        </p:blipFill>
        <p:spPr bwMode="auto">
          <a:xfrm>
            <a:off x="8808627" y="2122369"/>
            <a:ext cx="2969391" cy="356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768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ED607761-2E07-E1FA-A7DA-814DA75F0B68}"/>
              </a:ext>
            </a:extLst>
          </p:cNvPr>
          <p:cNvSpPr>
            <a:spLocks noGrp="1"/>
          </p:cNvSpPr>
          <p:nvPr>
            <p:ph type="ctrTitle"/>
          </p:nvPr>
        </p:nvSpPr>
        <p:spPr>
          <a:xfrm>
            <a:off x="1069848" y="1298448"/>
            <a:ext cx="7315200" cy="2017958"/>
          </a:xfrm>
        </p:spPr>
        <p:txBody>
          <a:bodyPr>
            <a:normAutofit/>
          </a:bodyPr>
          <a:lstStyle/>
          <a:p>
            <a:r>
              <a:rPr lang="en-US" sz="8000" dirty="0" smtClean="0"/>
              <a:t>Sec</a:t>
            </a:r>
            <a:r>
              <a:rPr lang="ro-RO" sz="8000" dirty="0" smtClean="0"/>
              <a:t>țiunea 2</a:t>
            </a:r>
            <a:endParaRPr lang="ro-RO" sz="8000" dirty="0"/>
          </a:p>
        </p:txBody>
      </p:sp>
      <p:sp>
        <p:nvSpPr>
          <p:cNvPr id="3" name="Subtitlu 2">
            <a:extLst>
              <a:ext uri="{FF2B5EF4-FFF2-40B4-BE49-F238E27FC236}">
                <a16:creationId xmlns="" xmlns:a16="http://schemas.microsoft.com/office/drawing/2014/main" id="{D22421D0-1AA1-B0E4-08CB-92BC417C4196}"/>
              </a:ext>
            </a:extLst>
          </p:cNvPr>
          <p:cNvSpPr>
            <a:spLocks noGrp="1"/>
          </p:cNvSpPr>
          <p:nvPr>
            <p:ph type="subTitle" idx="1"/>
          </p:nvPr>
        </p:nvSpPr>
        <p:spPr>
          <a:xfrm>
            <a:off x="1100015" y="3698543"/>
            <a:ext cx="7315200" cy="1886103"/>
          </a:xfrm>
        </p:spPr>
        <p:txBody>
          <a:bodyPr>
            <a:normAutofit/>
          </a:bodyPr>
          <a:lstStyle/>
          <a:p>
            <a:r>
              <a:rPr lang="ro-RO" sz="2800" i="1" dirty="0"/>
              <a:t>Tehnici de implementare a stării de bine ca diriginte/ profesor pentru învățământ primar. Premise, experiențe, aplicații</a:t>
            </a:r>
            <a:r>
              <a:rPr lang="ro-RO" sz="2800" dirty="0"/>
              <a:t>. </a:t>
            </a:r>
          </a:p>
        </p:txBody>
      </p:sp>
      <p:pic>
        <p:nvPicPr>
          <p:cNvPr id="4" name="Imagine 3">
            <a:extLst>
              <a:ext uri="{FF2B5EF4-FFF2-40B4-BE49-F238E27FC236}">
                <a16:creationId xmlns="" xmlns:a16="http://schemas.microsoft.com/office/drawing/2014/main" id="{BCB200BC-DB48-B3E7-43E5-930B360A8024}"/>
              </a:ext>
            </a:extLst>
          </p:cNvPr>
          <p:cNvPicPr>
            <a:picLocks noChangeAspect="1"/>
          </p:cNvPicPr>
          <p:nvPr/>
        </p:nvPicPr>
        <p:blipFill rotWithShape="1">
          <a:blip r:embed="rId2">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5" name="Imagine 4">
            <a:extLst>
              <a:ext uri="{FF2B5EF4-FFF2-40B4-BE49-F238E27FC236}">
                <a16:creationId xmlns="" xmlns:a16="http://schemas.microsoft.com/office/drawing/2014/main" id="{A51375D0-F896-2647-68C4-801B2DF316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spTree>
    <p:extLst>
      <p:ext uri="{BB962C8B-B14F-4D97-AF65-F5344CB8AC3E}">
        <p14:creationId xmlns:p14="http://schemas.microsoft.com/office/powerpoint/2010/main" val="442838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1D03577-61E7-54AC-72D0-63BFF8843981}"/>
              </a:ext>
            </a:extLst>
          </p:cNvPr>
          <p:cNvSpPr>
            <a:spLocks noGrp="1"/>
          </p:cNvSpPr>
          <p:nvPr>
            <p:ph type="title"/>
          </p:nvPr>
        </p:nvSpPr>
        <p:spPr/>
        <p:txBody>
          <a:bodyPr>
            <a:normAutofit/>
          </a:bodyPr>
          <a:lstStyle/>
          <a:p>
            <a:pPr algn="ctr"/>
            <a:r>
              <a:rPr lang="ro-RO" sz="4400" dirty="0" smtClean="0"/>
              <a:t>Bunăstarea elevului</a:t>
            </a:r>
            <a:endParaRPr lang="ro-RO" sz="4400" dirty="0"/>
          </a:p>
        </p:txBody>
      </p:sp>
      <p:sp>
        <p:nvSpPr>
          <p:cNvPr id="4" name="Substituent dată 3">
            <a:extLst>
              <a:ext uri="{FF2B5EF4-FFF2-40B4-BE49-F238E27FC236}">
                <a16:creationId xmlns="" xmlns:a16="http://schemas.microsoft.com/office/drawing/2014/main" id="{3CF91F47-575F-2882-1CB9-04DBBF08444C}"/>
              </a:ext>
            </a:extLst>
          </p:cNvPr>
          <p:cNvSpPr>
            <a:spLocks noGrp="1"/>
          </p:cNvSpPr>
          <p:nvPr>
            <p:ph type="dt" sz="half" idx="10"/>
          </p:nvPr>
        </p:nvSpPr>
        <p:spPr/>
        <p:txBody>
          <a:bodyPr/>
          <a:lstStyle/>
          <a:p>
            <a:fld id="{62801C28-F407-4BAE-BE6C-6769065F48AD}" type="datetime8">
              <a:rPr lang="ro-RO" smtClean="0"/>
              <a:t>19.11.2023 12:15</a:t>
            </a:fld>
            <a:endParaRPr lang="en-US" dirty="0"/>
          </a:p>
        </p:txBody>
      </p:sp>
      <p:sp>
        <p:nvSpPr>
          <p:cNvPr id="5" name="Substituent subsol 4">
            <a:extLst>
              <a:ext uri="{FF2B5EF4-FFF2-40B4-BE49-F238E27FC236}">
                <a16:creationId xmlns="" xmlns:a16="http://schemas.microsoft.com/office/drawing/2014/main" id="{5B5C48D7-FB77-BCE9-F6A1-39F2A71F2C8F}"/>
              </a:ext>
            </a:extLst>
          </p:cNvPr>
          <p:cNvSpPr>
            <a:spLocks noGrp="1"/>
          </p:cNvSpPr>
          <p:nvPr>
            <p:ph type="ftr" sz="quarter" idx="11"/>
          </p:nvPr>
        </p:nvSpPr>
        <p:spPr/>
        <p:txBody>
          <a:bodyPr/>
          <a:lstStyle/>
          <a:p>
            <a:r>
              <a:rPr lang="fr-FR" dirty="0" err="1"/>
              <a:t>Starea</a:t>
            </a:r>
            <a:r>
              <a:rPr lang="fr-FR" dirty="0"/>
              <a:t> de bine ca </a:t>
            </a:r>
            <a:r>
              <a:rPr lang="fr-FR" dirty="0" err="1"/>
              <a:t>politică</a:t>
            </a:r>
            <a:r>
              <a:rPr lang="fr-FR" dirty="0"/>
              <a:t> de management | </a:t>
            </a:r>
            <a:r>
              <a:rPr lang="fr-FR" dirty="0" smtClean="0"/>
              <a:t>Workshop</a:t>
            </a:r>
            <a:endParaRPr lang="en-US" dirty="0"/>
          </a:p>
        </p:txBody>
      </p:sp>
      <p:sp>
        <p:nvSpPr>
          <p:cNvPr id="6" name="Substituent număr diapozitiv 5">
            <a:extLst>
              <a:ext uri="{FF2B5EF4-FFF2-40B4-BE49-F238E27FC236}">
                <a16:creationId xmlns="" xmlns:a16="http://schemas.microsoft.com/office/drawing/2014/main" id="{3CC25AC7-BFB6-0E58-B310-BDFA706F083B}"/>
              </a:ext>
            </a:extLst>
          </p:cNvPr>
          <p:cNvSpPr>
            <a:spLocks noGrp="1"/>
          </p:cNvSpPr>
          <p:nvPr>
            <p:ph type="sldNum" sz="quarter" idx="12"/>
          </p:nvPr>
        </p:nvSpPr>
        <p:spPr/>
        <p:txBody>
          <a:bodyPr/>
          <a:lstStyle/>
          <a:p>
            <a:fld id="{BD8A8A1B-4E1E-43EF-8A39-7D4A3879B941}" type="slidenum">
              <a:rPr lang="en-US" smtClean="0"/>
              <a:pPr/>
              <a:t>20</a:t>
            </a:fld>
            <a:endParaRPr lang="en-US" dirty="0"/>
          </a:p>
        </p:txBody>
      </p:sp>
      <p:pic>
        <p:nvPicPr>
          <p:cNvPr id="7" name="Imagine 6">
            <a:extLst>
              <a:ext uri="{FF2B5EF4-FFF2-40B4-BE49-F238E27FC236}">
                <a16:creationId xmlns="" xmlns:a16="http://schemas.microsoft.com/office/drawing/2014/main" id="{38813351-3EA5-39FA-F6B4-C77DCD1B0986}"/>
              </a:ext>
            </a:extLst>
          </p:cNvPr>
          <p:cNvPicPr>
            <a:picLocks noChangeAspect="1"/>
          </p:cNvPicPr>
          <p:nvPr/>
        </p:nvPicPr>
        <p:blipFill rotWithShape="1">
          <a:blip r:embed="rId3">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8" name="Imagine 7">
            <a:extLst>
              <a:ext uri="{FF2B5EF4-FFF2-40B4-BE49-F238E27FC236}">
                <a16:creationId xmlns="" xmlns:a16="http://schemas.microsoft.com/office/drawing/2014/main" id="{4C92D910-CF75-986D-7DC9-B86980B0F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sp>
        <p:nvSpPr>
          <p:cNvPr id="3" name="Content Placeholder 2"/>
          <p:cNvSpPr>
            <a:spLocks noGrp="1"/>
          </p:cNvSpPr>
          <p:nvPr>
            <p:ph idx="1"/>
          </p:nvPr>
        </p:nvSpPr>
        <p:spPr>
          <a:xfrm>
            <a:off x="3725840" y="313899"/>
            <a:ext cx="7458628" cy="7492620"/>
          </a:xfrm>
        </p:spPr>
        <p:txBody>
          <a:bodyPr>
            <a:normAutofit fontScale="32500" lnSpcReduction="20000"/>
          </a:bodyPr>
          <a:lstStyle/>
          <a:p>
            <a:pPr marL="0" indent="0" algn="ctr">
              <a:buNone/>
            </a:pPr>
            <a:endParaRPr lang="en-US"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96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r>
              <a:rPr lang="ro-RO" sz="9600" b="1" dirty="0" smtClean="0">
                <a:solidFill>
                  <a:schemeClr val="tx1"/>
                </a:solidFill>
                <a:effectLst>
                  <a:outerShdw blurRad="38100" dist="38100" dir="2700000" algn="tl">
                    <a:srgbClr val="000000">
                      <a:alpha val="43137"/>
                    </a:srgbClr>
                  </a:outerShdw>
                </a:effectLst>
              </a:rPr>
              <a:t> Tehnici de mindfulness și sănătate mintală</a:t>
            </a:r>
          </a:p>
          <a:p>
            <a:pPr lvl="0" algn="ctr">
              <a:buClr>
                <a:srgbClr val="009999"/>
              </a:buClr>
              <a:buFont typeface="Wingdings" panose="05000000000000000000" pitchFamily="2" charset="2"/>
              <a:buChar char="ü"/>
            </a:pPr>
            <a:r>
              <a:rPr lang="en-US" sz="8000" dirty="0" err="1">
                <a:solidFill>
                  <a:schemeClr val="tx1"/>
                </a:solidFill>
              </a:rPr>
              <a:t>Desenează-ți</a:t>
            </a:r>
            <a:r>
              <a:rPr lang="en-US" sz="8000" dirty="0">
                <a:solidFill>
                  <a:schemeClr val="tx1"/>
                </a:solidFill>
              </a:rPr>
              <a:t> </a:t>
            </a:r>
            <a:r>
              <a:rPr lang="en-US" sz="8000" dirty="0" err="1">
                <a:solidFill>
                  <a:schemeClr val="tx1"/>
                </a:solidFill>
              </a:rPr>
              <a:t>respirația</a:t>
            </a:r>
            <a:r>
              <a:rPr lang="en-US" sz="8000" dirty="0">
                <a:solidFill>
                  <a:schemeClr val="tx1"/>
                </a:solidFill>
              </a:rPr>
              <a:t>! </a:t>
            </a:r>
            <a:endParaRPr lang="ro-RO" sz="8000" dirty="0" smtClean="0">
              <a:solidFill>
                <a:schemeClr val="tx1"/>
              </a:solidFill>
            </a:endParaRPr>
          </a:p>
          <a:p>
            <a:pPr lvl="0" algn="ctr">
              <a:buClr>
                <a:srgbClr val="009999"/>
              </a:buClr>
              <a:buFont typeface="Wingdings" panose="05000000000000000000" pitchFamily="2" charset="2"/>
              <a:buChar char="ü"/>
            </a:pPr>
            <a:r>
              <a:rPr lang="en-US" sz="8000" dirty="0" err="1">
                <a:solidFill>
                  <a:schemeClr val="tx1"/>
                </a:solidFill>
              </a:rPr>
              <a:t>Jurnalul</a:t>
            </a:r>
            <a:r>
              <a:rPr lang="en-US" sz="8000" dirty="0">
                <a:solidFill>
                  <a:schemeClr val="tx1"/>
                </a:solidFill>
              </a:rPr>
              <a:t> </a:t>
            </a:r>
            <a:r>
              <a:rPr lang="en-US" sz="8000" dirty="0" err="1">
                <a:solidFill>
                  <a:schemeClr val="tx1"/>
                </a:solidFill>
              </a:rPr>
              <a:t>unei</a:t>
            </a:r>
            <a:r>
              <a:rPr lang="en-US" sz="8000" dirty="0">
                <a:solidFill>
                  <a:schemeClr val="tx1"/>
                </a:solidFill>
              </a:rPr>
              <a:t> </a:t>
            </a:r>
            <a:r>
              <a:rPr lang="en-US" sz="8000" dirty="0" err="1">
                <a:solidFill>
                  <a:schemeClr val="tx1"/>
                </a:solidFill>
              </a:rPr>
              <a:t>minți</a:t>
            </a:r>
            <a:r>
              <a:rPr lang="en-US" sz="8000" dirty="0">
                <a:solidFill>
                  <a:schemeClr val="tx1"/>
                </a:solidFill>
              </a:rPr>
              <a:t> </a:t>
            </a:r>
            <a:r>
              <a:rPr lang="en-US" sz="8000" dirty="0" err="1">
                <a:solidFill>
                  <a:schemeClr val="tx1"/>
                </a:solidFill>
              </a:rPr>
              <a:t>sănătoase</a:t>
            </a:r>
            <a:r>
              <a:rPr lang="en-US" sz="8000" dirty="0">
                <a:solidFill>
                  <a:schemeClr val="tx1"/>
                </a:solidFill>
              </a:rPr>
              <a:t> </a:t>
            </a:r>
            <a:endParaRPr lang="ro-RO" sz="8000" dirty="0">
              <a:solidFill>
                <a:schemeClr val="tx1"/>
              </a:solidFill>
            </a:endParaRPr>
          </a:p>
          <a:p>
            <a:pPr lvl="0" algn="ctr">
              <a:buClr>
                <a:srgbClr val="009999"/>
              </a:buClr>
              <a:buFont typeface="Wingdings" panose="05000000000000000000" pitchFamily="2" charset="2"/>
              <a:buChar char="ü"/>
            </a:pPr>
            <a:r>
              <a:rPr lang="en-US" sz="8000" dirty="0" err="1" smtClean="0">
                <a:solidFill>
                  <a:schemeClr val="tx1"/>
                </a:solidFill>
              </a:rPr>
              <a:t>Platoul</a:t>
            </a:r>
            <a:r>
              <a:rPr lang="en-US" sz="8000" dirty="0" smtClean="0">
                <a:solidFill>
                  <a:schemeClr val="tx1"/>
                </a:solidFill>
              </a:rPr>
              <a:t> </a:t>
            </a:r>
            <a:r>
              <a:rPr lang="en-US" sz="8000" dirty="0" err="1">
                <a:solidFill>
                  <a:schemeClr val="tx1"/>
                </a:solidFill>
              </a:rPr>
              <a:t>minții</a:t>
            </a:r>
            <a:r>
              <a:rPr lang="en-US" sz="8000" dirty="0">
                <a:solidFill>
                  <a:schemeClr val="tx1"/>
                </a:solidFill>
              </a:rPr>
              <a:t> </a:t>
            </a:r>
            <a:r>
              <a:rPr lang="en-US" sz="8000" dirty="0" err="1">
                <a:solidFill>
                  <a:schemeClr val="tx1"/>
                </a:solidFill>
              </a:rPr>
              <a:t>sănătoase</a:t>
            </a:r>
            <a:r>
              <a:rPr lang="en-US" sz="8000" dirty="0">
                <a:solidFill>
                  <a:schemeClr val="tx1"/>
                </a:solidFill>
              </a:rPr>
              <a:t> </a:t>
            </a:r>
            <a:endParaRPr lang="ro-RO" sz="8000" dirty="0" smtClean="0">
              <a:solidFill>
                <a:schemeClr val="tx1"/>
              </a:solidFill>
            </a:endParaRPr>
          </a:p>
          <a:p>
            <a:pPr lvl="0" algn="ctr">
              <a:buClr>
                <a:srgbClr val="009999"/>
              </a:buClr>
              <a:buFont typeface="Wingdings" panose="05000000000000000000" pitchFamily="2" charset="2"/>
              <a:buChar char="ü"/>
            </a:pPr>
            <a:r>
              <a:rPr lang="en-US" sz="8000" dirty="0" err="1">
                <a:solidFill>
                  <a:schemeClr val="tx1"/>
                </a:solidFill>
              </a:rPr>
              <a:t>Copacul</a:t>
            </a:r>
            <a:r>
              <a:rPr lang="en-US" sz="8000" dirty="0">
                <a:solidFill>
                  <a:schemeClr val="tx1"/>
                </a:solidFill>
              </a:rPr>
              <a:t>/</a:t>
            </a:r>
            <a:r>
              <a:rPr lang="en-US" sz="8000" dirty="0" err="1">
                <a:solidFill>
                  <a:schemeClr val="tx1"/>
                </a:solidFill>
              </a:rPr>
              <a:t>Borcanul</a:t>
            </a:r>
            <a:r>
              <a:rPr lang="en-US" sz="8000" dirty="0">
                <a:solidFill>
                  <a:schemeClr val="tx1"/>
                </a:solidFill>
              </a:rPr>
              <a:t> </a:t>
            </a:r>
            <a:r>
              <a:rPr lang="en-US" sz="8000" dirty="0" err="1">
                <a:solidFill>
                  <a:schemeClr val="tx1"/>
                </a:solidFill>
              </a:rPr>
              <a:t>recunoștinței</a:t>
            </a:r>
            <a:r>
              <a:rPr lang="en-US" sz="8000" dirty="0">
                <a:solidFill>
                  <a:schemeClr val="tx1"/>
                </a:solidFill>
              </a:rPr>
              <a:t> </a:t>
            </a:r>
            <a:endParaRPr lang="ro-RO" sz="8000" dirty="0" smtClean="0">
              <a:solidFill>
                <a:schemeClr val="tx1"/>
              </a:solidFill>
            </a:endParaRPr>
          </a:p>
          <a:p>
            <a:pPr lvl="0" algn="ctr">
              <a:buClr>
                <a:srgbClr val="009999"/>
              </a:buClr>
              <a:buFont typeface="Wingdings" panose="05000000000000000000" pitchFamily="2" charset="2"/>
              <a:buChar char="ü"/>
            </a:pPr>
            <a:r>
              <a:rPr lang="en-US" sz="8000" dirty="0" err="1">
                <a:solidFill>
                  <a:schemeClr val="tx1"/>
                </a:solidFill>
              </a:rPr>
              <a:t>Trei</a:t>
            </a:r>
            <a:r>
              <a:rPr lang="en-US" sz="8000" dirty="0">
                <a:solidFill>
                  <a:schemeClr val="tx1"/>
                </a:solidFill>
              </a:rPr>
              <a:t> </a:t>
            </a:r>
            <a:r>
              <a:rPr lang="en-US" sz="8000" dirty="0" err="1">
                <a:solidFill>
                  <a:schemeClr val="tx1"/>
                </a:solidFill>
              </a:rPr>
              <a:t>lucruri</a:t>
            </a:r>
            <a:r>
              <a:rPr lang="en-US" sz="8000" dirty="0">
                <a:solidFill>
                  <a:schemeClr val="tx1"/>
                </a:solidFill>
              </a:rPr>
              <a:t> </a:t>
            </a:r>
            <a:r>
              <a:rPr lang="en-US" sz="8000" dirty="0" err="1" smtClean="0">
                <a:solidFill>
                  <a:schemeClr val="tx1"/>
                </a:solidFill>
              </a:rPr>
              <a:t>bune</a:t>
            </a:r>
            <a:endParaRPr lang="ro-RO" sz="8000" dirty="0" smtClean="0">
              <a:solidFill>
                <a:schemeClr val="tx1"/>
              </a:solidFill>
            </a:endParaRPr>
          </a:p>
          <a:p>
            <a:pPr lvl="0" algn="ctr">
              <a:buClr>
                <a:srgbClr val="009999"/>
              </a:buClr>
              <a:buFont typeface="Wingdings" panose="05000000000000000000" pitchFamily="2" charset="2"/>
              <a:buChar char="ü"/>
            </a:pPr>
            <a:r>
              <a:rPr lang="en-US" sz="8000" dirty="0" err="1">
                <a:solidFill>
                  <a:schemeClr val="tx1"/>
                </a:solidFill>
              </a:rPr>
              <a:t>Jurnalul</a:t>
            </a:r>
            <a:r>
              <a:rPr lang="en-US" sz="8000" dirty="0">
                <a:solidFill>
                  <a:schemeClr val="tx1"/>
                </a:solidFill>
              </a:rPr>
              <a:t> de </a:t>
            </a:r>
            <a:r>
              <a:rPr lang="en-US" sz="8000" dirty="0" err="1" smtClean="0">
                <a:solidFill>
                  <a:schemeClr val="tx1"/>
                </a:solidFill>
              </a:rPr>
              <a:t>reflecție</a:t>
            </a:r>
            <a:endParaRPr lang="ro-RO" sz="8000" dirty="0" smtClean="0">
              <a:solidFill>
                <a:schemeClr val="tx1"/>
              </a:solidFill>
            </a:endParaRPr>
          </a:p>
          <a:p>
            <a:pPr lvl="0" algn="ctr">
              <a:buClr>
                <a:srgbClr val="009999"/>
              </a:buClr>
              <a:buFont typeface="Wingdings" panose="05000000000000000000" pitchFamily="2" charset="2"/>
              <a:buChar char="ü"/>
            </a:pPr>
            <a:r>
              <a:rPr lang="en-US" sz="8000" dirty="0" err="1">
                <a:solidFill>
                  <a:schemeClr val="tx1"/>
                </a:solidFill>
              </a:rPr>
              <a:t>Momentele</a:t>
            </a:r>
            <a:r>
              <a:rPr lang="en-US" sz="8000" dirty="0">
                <a:solidFill>
                  <a:schemeClr val="tx1"/>
                </a:solidFill>
              </a:rPr>
              <a:t> de </a:t>
            </a:r>
            <a:r>
              <a:rPr lang="en-US" sz="8000" dirty="0" err="1">
                <a:solidFill>
                  <a:schemeClr val="tx1"/>
                </a:solidFill>
              </a:rPr>
              <a:t>aur</a:t>
            </a:r>
            <a:endParaRPr lang="ro-RO" sz="8000" dirty="0" smtClean="0">
              <a:solidFill>
                <a:schemeClr val="tx1"/>
              </a:solidFill>
            </a:endParaRPr>
          </a:p>
          <a:p>
            <a:pPr marL="0" lvl="0" indent="0" algn="ctr">
              <a:buClr>
                <a:srgbClr val="009999"/>
              </a:buClr>
              <a:buNone/>
            </a:pPr>
            <a:endParaRPr lang="ro-RO" sz="6000" dirty="0">
              <a:solidFill>
                <a:srgbClr val="000000"/>
              </a:solidFill>
            </a:endParaRPr>
          </a:p>
          <a:p>
            <a:pPr marL="0" lvl="0" indent="0" algn="ctr">
              <a:buClr>
                <a:srgbClr val="009999"/>
              </a:buClr>
              <a:buNone/>
            </a:pPr>
            <a:endParaRPr lang="ro-RO" sz="6000" dirty="0" smtClean="0">
              <a:solidFill>
                <a:srgbClr val="000000"/>
              </a:solidFill>
            </a:endParaRPr>
          </a:p>
          <a:p>
            <a:pPr lvl="0" algn="ctr">
              <a:buClr>
                <a:srgbClr val="009999"/>
              </a:buClr>
              <a:buFont typeface="Wingdings" panose="05000000000000000000" pitchFamily="2" charset="2"/>
              <a:buChar char="ü"/>
            </a:pPr>
            <a:endParaRPr lang="ro-RO" sz="2400" dirty="0">
              <a:solidFill>
                <a:srgbClr val="000000"/>
              </a:solidFill>
            </a:endParaRPr>
          </a:p>
          <a:p>
            <a:pPr marL="0" lvl="0" indent="0" algn="ctr">
              <a:buClr>
                <a:srgbClr val="009999"/>
              </a:buClr>
              <a:buNone/>
            </a:pPr>
            <a:r>
              <a:rPr lang="ro-RO" sz="1800" dirty="0" smtClean="0"/>
              <a:t> </a:t>
            </a:r>
          </a:p>
          <a:p>
            <a:pPr marL="0" indent="0" algn="just">
              <a:lnSpc>
                <a:spcPct val="150000"/>
              </a:lnSpc>
              <a:buClr>
                <a:srgbClr val="009999"/>
              </a:buClr>
              <a:buNone/>
            </a:pPr>
            <a:r>
              <a:rPr lang="ro-RO" sz="5000" dirty="0" smtClean="0">
                <a:solidFill>
                  <a:schemeClr val="tx1"/>
                </a:solidFill>
              </a:rPr>
              <a:t>              </a:t>
            </a: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dirty="0" smtClean="0">
              <a:solidFill>
                <a:schemeClr val="tx1"/>
              </a:solidFill>
            </a:endParaRPr>
          </a:p>
          <a:p>
            <a:pPr marL="0" indent="0" algn="ctr">
              <a:buNone/>
            </a:pPr>
            <a:endParaRPr lang="ro-RO" sz="2400" dirty="0" smtClean="0">
              <a:solidFill>
                <a:schemeClr val="tx1"/>
              </a:solidFill>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2641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1D03577-61E7-54AC-72D0-63BFF8843981}"/>
              </a:ext>
            </a:extLst>
          </p:cNvPr>
          <p:cNvSpPr>
            <a:spLocks noGrp="1"/>
          </p:cNvSpPr>
          <p:nvPr>
            <p:ph type="title"/>
          </p:nvPr>
        </p:nvSpPr>
        <p:spPr/>
        <p:txBody>
          <a:bodyPr>
            <a:normAutofit/>
          </a:bodyPr>
          <a:lstStyle/>
          <a:p>
            <a:pPr algn="ctr"/>
            <a:r>
              <a:rPr lang="ro-RO" sz="4400" dirty="0" smtClean="0"/>
              <a:t>Bunăstarea elevului</a:t>
            </a:r>
            <a:endParaRPr lang="ro-RO" sz="4400" dirty="0"/>
          </a:p>
        </p:txBody>
      </p:sp>
      <p:sp>
        <p:nvSpPr>
          <p:cNvPr id="4" name="Substituent dată 3">
            <a:extLst>
              <a:ext uri="{FF2B5EF4-FFF2-40B4-BE49-F238E27FC236}">
                <a16:creationId xmlns="" xmlns:a16="http://schemas.microsoft.com/office/drawing/2014/main" id="{3CF91F47-575F-2882-1CB9-04DBBF08444C}"/>
              </a:ext>
            </a:extLst>
          </p:cNvPr>
          <p:cNvSpPr>
            <a:spLocks noGrp="1"/>
          </p:cNvSpPr>
          <p:nvPr>
            <p:ph type="dt" sz="half" idx="10"/>
          </p:nvPr>
        </p:nvSpPr>
        <p:spPr/>
        <p:txBody>
          <a:bodyPr/>
          <a:lstStyle/>
          <a:p>
            <a:fld id="{62801C28-F407-4BAE-BE6C-6769065F48AD}" type="datetime8">
              <a:rPr lang="ro-RO" smtClean="0"/>
              <a:t>19.11.2023 12:15</a:t>
            </a:fld>
            <a:endParaRPr lang="en-US" dirty="0"/>
          </a:p>
        </p:txBody>
      </p:sp>
      <p:sp>
        <p:nvSpPr>
          <p:cNvPr id="5" name="Substituent subsol 4">
            <a:extLst>
              <a:ext uri="{FF2B5EF4-FFF2-40B4-BE49-F238E27FC236}">
                <a16:creationId xmlns="" xmlns:a16="http://schemas.microsoft.com/office/drawing/2014/main" id="{5B5C48D7-FB77-BCE9-F6A1-39F2A71F2C8F}"/>
              </a:ext>
            </a:extLst>
          </p:cNvPr>
          <p:cNvSpPr>
            <a:spLocks noGrp="1"/>
          </p:cNvSpPr>
          <p:nvPr>
            <p:ph type="ftr" sz="quarter" idx="11"/>
          </p:nvPr>
        </p:nvSpPr>
        <p:spPr/>
        <p:txBody>
          <a:bodyPr/>
          <a:lstStyle/>
          <a:p>
            <a:r>
              <a:rPr lang="fr-FR" dirty="0" err="1"/>
              <a:t>Starea</a:t>
            </a:r>
            <a:r>
              <a:rPr lang="fr-FR" dirty="0"/>
              <a:t> de bine ca </a:t>
            </a:r>
            <a:r>
              <a:rPr lang="fr-FR" dirty="0" err="1"/>
              <a:t>politică</a:t>
            </a:r>
            <a:r>
              <a:rPr lang="fr-FR" dirty="0"/>
              <a:t> de management | </a:t>
            </a:r>
            <a:r>
              <a:rPr lang="fr-FR" dirty="0" smtClean="0"/>
              <a:t>Workshop</a:t>
            </a:r>
            <a:endParaRPr lang="en-US" dirty="0"/>
          </a:p>
        </p:txBody>
      </p:sp>
      <p:sp>
        <p:nvSpPr>
          <p:cNvPr id="6" name="Substituent număr diapozitiv 5">
            <a:extLst>
              <a:ext uri="{FF2B5EF4-FFF2-40B4-BE49-F238E27FC236}">
                <a16:creationId xmlns="" xmlns:a16="http://schemas.microsoft.com/office/drawing/2014/main" id="{3CC25AC7-BFB6-0E58-B310-BDFA706F083B}"/>
              </a:ext>
            </a:extLst>
          </p:cNvPr>
          <p:cNvSpPr>
            <a:spLocks noGrp="1"/>
          </p:cNvSpPr>
          <p:nvPr>
            <p:ph type="sldNum" sz="quarter" idx="12"/>
          </p:nvPr>
        </p:nvSpPr>
        <p:spPr>
          <a:xfrm>
            <a:off x="12039854" y="6397293"/>
            <a:ext cx="1530927" cy="365125"/>
          </a:xfrm>
        </p:spPr>
        <p:txBody>
          <a:bodyPr/>
          <a:lstStyle/>
          <a:p>
            <a:fld id="{BD8A8A1B-4E1E-43EF-8A39-7D4A3879B941}" type="slidenum">
              <a:rPr lang="en-US" smtClean="0"/>
              <a:pPr/>
              <a:t>21</a:t>
            </a:fld>
            <a:endParaRPr lang="en-US" dirty="0"/>
          </a:p>
        </p:txBody>
      </p:sp>
      <p:pic>
        <p:nvPicPr>
          <p:cNvPr id="7" name="Imagine 6">
            <a:extLst>
              <a:ext uri="{FF2B5EF4-FFF2-40B4-BE49-F238E27FC236}">
                <a16:creationId xmlns="" xmlns:a16="http://schemas.microsoft.com/office/drawing/2014/main" id="{38813351-3EA5-39FA-F6B4-C77DCD1B0986}"/>
              </a:ext>
            </a:extLst>
          </p:cNvPr>
          <p:cNvPicPr>
            <a:picLocks noChangeAspect="1"/>
          </p:cNvPicPr>
          <p:nvPr/>
        </p:nvPicPr>
        <p:blipFill rotWithShape="1">
          <a:blip r:embed="rId3">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8" name="Imagine 7">
            <a:extLst>
              <a:ext uri="{FF2B5EF4-FFF2-40B4-BE49-F238E27FC236}">
                <a16:creationId xmlns="" xmlns:a16="http://schemas.microsoft.com/office/drawing/2014/main" id="{4C92D910-CF75-986D-7DC9-B86980B0F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sp>
        <p:nvSpPr>
          <p:cNvPr id="3" name="Content Placeholder 2"/>
          <p:cNvSpPr>
            <a:spLocks noGrp="1"/>
          </p:cNvSpPr>
          <p:nvPr>
            <p:ph idx="1"/>
          </p:nvPr>
        </p:nvSpPr>
        <p:spPr>
          <a:xfrm>
            <a:off x="3725840" y="313899"/>
            <a:ext cx="7458628" cy="7492620"/>
          </a:xfrm>
        </p:spPr>
        <p:txBody>
          <a:bodyPr>
            <a:normAutofit fontScale="25000" lnSpcReduction="20000"/>
          </a:bodyPr>
          <a:lstStyle/>
          <a:p>
            <a:pPr marL="0" indent="0" algn="ctr">
              <a:buNone/>
            </a:pPr>
            <a:endParaRPr lang="en-US"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96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r>
              <a:rPr lang="ro-RO" sz="9600" b="1" dirty="0" smtClean="0">
                <a:solidFill>
                  <a:schemeClr val="tx1"/>
                </a:solidFill>
                <a:effectLst>
                  <a:outerShdw blurRad="38100" dist="38100" dir="2700000" algn="tl">
                    <a:srgbClr val="000000">
                      <a:alpha val="43137"/>
                    </a:srgbClr>
                  </a:outerShdw>
                </a:effectLst>
              </a:rPr>
              <a:t> Tehnici de mindfulness și sănătate mintală</a:t>
            </a:r>
          </a:p>
          <a:p>
            <a:pPr marL="0" lvl="0" indent="0" algn="ctr">
              <a:buClr>
                <a:srgbClr val="009999"/>
              </a:buClr>
              <a:buNone/>
            </a:pPr>
            <a:endParaRPr lang="ro-RO" sz="8000" dirty="0"/>
          </a:p>
          <a:p>
            <a:pPr lvl="0" algn="ctr">
              <a:buClr>
                <a:srgbClr val="009999"/>
              </a:buClr>
              <a:buFont typeface="Wingdings" panose="05000000000000000000" pitchFamily="2" charset="2"/>
              <a:buChar char="ü"/>
            </a:pPr>
            <a:r>
              <a:rPr lang="en-US" sz="8000" dirty="0" smtClean="0">
                <a:solidFill>
                  <a:schemeClr val="tx1"/>
                </a:solidFill>
              </a:rPr>
              <a:t> </a:t>
            </a:r>
            <a:r>
              <a:rPr lang="en-US" sz="8000" dirty="0" err="1" smtClean="0">
                <a:solidFill>
                  <a:schemeClr val="tx1"/>
                </a:solidFill>
              </a:rPr>
              <a:t>Platoul</a:t>
            </a:r>
            <a:r>
              <a:rPr lang="en-US" sz="8000" dirty="0" smtClean="0">
                <a:solidFill>
                  <a:schemeClr val="tx1"/>
                </a:solidFill>
              </a:rPr>
              <a:t> </a:t>
            </a:r>
            <a:r>
              <a:rPr lang="en-US" sz="8000" dirty="0" err="1">
                <a:solidFill>
                  <a:schemeClr val="tx1"/>
                </a:solidFill>
              </a:rPr>
              <a:t>minții</a:t>
            </a:r>
            <a:r>
              <a:rPr lang="en-US" sz="8000" dirty="0">
                <a:solidFill>
                  <a:schemeClr val="tx1"/>
                </a:solidFill>
              </a:rPr>
              <a:t> </a:t>
            </a:r>
            <a:r>
              <a:rPr lang="en-US" sz="8000" dirty="0" err="1">
                <a:solidFill>
                  <a:schemeClr val="tx1"/>
                </a:solidFill>
              </a:rPr>
              <a:t>sănătoase</a:t>
            </a:r>
            <a:r>
              <a:rPr lang="en-US" sz="8000" dirty="0">
                <a:solidFill>
                  <a:schemeClr val="tx1"/>
                </a:solidFill>
              </a:rPr>
              <a:t> </a:t>
            </a:r>
            <a:r>
              <a:rPr lang="ro-RO" sz="8000" dirty="0" smtClean="0">
                <a:solidFill>
                  <a:schemeClr val="tx1"/>
                </a:solidFill>
              </a:rPr>
              <a:t> (pentru funcționarea optimă a creierului)</a:t>
            </a:r>
          </a:p>
          <a:p>
            <a:pPr lvl="0" algn="ctr">
              <a:buClr>
                <a:srgbClr val="009999"/>
              </a:buClr>
              <a:buFont typeface="Wingdings" panose="05000000000000000000" pitchFamily="2" charset="2"/>
              <a:buChar char="ü"/>
            </a:pPr>
            <a:endParaRPr lang="ro-RO" sz="8000" dirty="0">
              <a:solidFill>
                <a:schemeClr val="tx1"/>
              </a:solidFill>
            </a:endParaRPr>
          </a:p>
          <a:p>
            <a:pPr lvl="0" algn="ctr">
              <a:buClr>
                <a:srgbClr val="009999"/>
              </a:buClr>
              <a:buFont typeface="Wingdings" panose="05000000000000000000" pitchFamily="2" charset="2"/>
              <a:buChar char="ü"/>
            </a:pPr>
            <a:endParaRPr lang="ro-RO" sz="8000" dirty="0" smtClean="0">
              <a:solidFill>
                <a:schemeClr val="tx1"/>
              </a:solidFill>
            </a:endParaRPr>
          </a:p>
          <a:p>
            <a:pPr lvl="0" algn="ctr">
              <a:buClr>
                <a:srgbClr val="009999"/>
              </a:buClr>
              <a:buFont typeface="Wingdings" panose="05000000000000000000" pitchFamily="2" charset="2"/>
              <a:buChar char="ü"/>
            </a:pPr>
            <a:endParaRPr lang="ro-RO" sz="8000" dirty="0">
              <a:solidFill>
                <a:schemeClr val="tx1"/>
              </a:solidFill>
            </a:endParaRPr>
          </a:p>
          <a:p>
            <a:pPr lvl="0" algn="ctr">
              <a:buClr>
                <a:srgbClr val="009999"/>
              </a:buClr>
              <a:buFont typeface="Wingdings" panose="05000000000000000000" pitchFamily="2" charset="2"/>
              <a:buChar char="ü"/>
            </a:pPr>
            <a:endParaRPr lang="ro-RO" sz="8000" dirty="0" smtClean="0">
              <a:solidFill>
                <a:schemeClr val="tx1"/>
              </a:solidFill>
            </a:endParaRPr>
          </a:p>
          <a:p>
            <a:pPr marL="0" lvl="0" indent="0" algn="ctr">
              <a:buClr>
                <a:srgbClr val="009999"/>
              </a:buClr>
              <a:buNone/>
            </a:pPr>
            <a:endParaRPr lang="ro-RO" sz="8000" dirty="0">
              <a:solidFill>
                <a:schemeClr val="tx1"/>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8000" dirty="0">
              <a:solidFill>
                <a:srgbClr val="000000"/>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8000" dirty="0">
              <a:solidFill>
                <a:srgbClr val="000000"/>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6000" dirty="0">
              <a:solidFill>
                <a:srgbClr val="000000"/>
              </a:solidFill>
            </a:endParaRPr>
          </a:p>
          <a:p>
            <a:pPr marL="0" lvl="0" indent="0" algn="ctr">
              <a:buClr>
                <a:srgbClr val="009999"/>
              </a:buClr>
              <a:buNone/>
            </a:pPr>
            <a:endParaRPr lang="ro-RO" sz="6000" dirty="0" smtClean="0">
              <a:solidFill>
                <a:srgbClr val="000000"/>
              </a:solidFill>
            </a:endParaRPr>
          </a:p>
          <a:p>
            <a:pPr lvl="0" algn="ctr">
              <a:buClr>
                <a:srgbClr val="009999"/>
              </a:buClr>
              <a:buFont typeface="Wingdings" panose="05000000000000000000" pitchFamily="2" charset="2"/>
              <a:buChar char="ü"/>
            </a:pPr>
            <a:endParaRPr lang="ro-RO" sz="2400" dirty="0">
              <a:solidFill>
                <a:srgbClr val="000000"/>
              </a:solidFill>
            </a:endParaRPr>
          </a:p>
          <a:p>
            <a:pPr marL="0" lvl="0" indent="0" algn="ctr">
              <a:buClr>
                <a:srgbClr val="009999"/>
              </a:buClr>
              <a:buNone/>
            </a:pPr>
            <a:r>
              <a:rPr lang="ro-RO" sz="1800" dirty="0" smtClean="0"/>
              <a:t> </a:t>
            </a:r>
          </a:p>
          <a:p>
            <a:pPr marL="0" indent="0" algn="just">
              <a:lnSpc>
                <a:spcPct val="150000"/>
              </a:lnSpc>
              <a:buClr>
                <a:srgbClr val="009999"/>
              </a:buClr>
              <a:buNone/>
            </a:pPr>
            <a:r>
              <a:rPr lang="ro-RO" sz="5000" dirty="0" smtClean="0">
                <a:solidFill>
                  <a:schemeClr val="tx1"/>
                </a:solidFill>
              </a:rPr>
              <a:t>              </a:t>
            </a: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dirty="0" smtClean="0">
              <a:solidFill>
                <a:schemeClr val="tx1"/>
              </a:solidFill>
            </a:endParaRPr>
          </a:p>
          <a:p>
            <a:pPr marL="0" indent="0" algn="ctr">
              <a:buNone/>
            </a:pPr>
            <a:endParaRPr lang="ro-RO" sz="2400" dirty="0" smtClean="0">
              <a:solidFill>
                <a:schemeClr val="tx1"/>
              </a:solidFill>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p:txBody>
      </p:sp>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9750" y="1951631"/>
            <a:ext cx="6286500" cy="431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490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1D03577-61E7-54AC-72D0-63BFF8843981}"/>
              </a:ext>
            </a:extLst>
          </p:cNvPr>
          <p:cNvSpPr>
            <a:spLocks noGrp="1"/>
          </p:cNvSpPr>
          <p:nvPr>
            <p:ph type="title"/>
          </p:nvPr>
        </p:nvSpPr>
        <p:spPr/>
        <p:txBody>
          <a:bodyPr>
            <a:normAutofit/>
          </a:bodyPr>
          <a:lstStyle/>
          <a:p>
            <a:pPr algn="ctr"/>
            <a:r>
              <a:rPr lang="ro-RO" sz="4400" dirty="0" smtClean="0"/>
              <a:t>Bunăstarea elevului</a:t>
            </a:r>
            <a:endParaRPr lang="ro-RO" sz="4400" dirty="0"/>
          </a:p>
        </p:txBody>
      </p:sp>
      <p:sp>
        <p:nvSpPr>
          <p:cNvPr id="4" name="Substituent dată 3">
            <a:extLst>
              <a:ext uri="{FF2B5EF4-FFF2-40B4-BE49-F238E27FC236}">
                <a16:creationId xmlns="" xmlns:a16="http://schemas.microsoft.com/office/drawing/2014/main" id="{3CF91F47-575F-2882-1CB9-04DBBF08444C}"/>
              </a:ext>
            </a:extLst>
          </p:cNvPr>
          <p:cNvSpPr>
            <a:spLocks noGrp="1"/>
          </p:cNvSpPr>
          <p:nvPr>
            <p:ph type="dt" sz="half" idx="10"/>
          </p:nvPr>
        </p:nvSpPr>
        <p:spPr/>
        <p:txBody>
          <a:bodyPr/>
          <a:lstStyle/>
          <a:p>
            <a:fld id="{62801C28-F407-4BAE-BE6C-6769065F48AD}" type="datetime8">
              <a:rPr lang="ro-RO" smtClean="0"/>
              <a:t>19.11.2023 12:15</a:t>
            </a:fld>
            <a:endParaRPr lang="en-US" dirty="0"/>
          </a:p>
        </p:txBody>
      </p:sp>
      <p:sp>
        <p:nvSpPr>
          <p:cNvPr id="5" name="Substituent subsol 4">
            <a:extLst>
              <a:ext uri="{FF2B5EF4-FFF2-40B4-BE49-F238E27FC236}">
                <a16:creationId xmlns="" xmlns:a16="http://schemas.microsoft.com/office/drawing/2014/main" id="{5B5C48D7-FB77-BCE9-F6A1-39F2A71F2C8F}"/>
              </a:ext>
            </a:extLst>
          </p:cNvPr>
          <p:cNvSpPr>
            <a:spLocks noGrp="1"/>
          </p:cNvSpPr>
          <p:nvPr>
            <p:ph type="ftr" sz="quarter" idx="11"/>
          </p:nvPr>
        </p:nvSpPr>
        <p:spPr/>
        <p:txBody>
          <a:bodyPr/>
          <a:lstStyle/>
          <a:p>
            <a:r>
              <a:rPr lang="fr-FR" dirty="0" err="1"/>
              <a:t>Starea</a:t>
            </a:r>
            <a:r>
              <a:rPr lang="fr-FR" dirty="0"/>
              <a:t> de bine ca </a:t>
            </a:r>
            <a:r>
              <a:rPr lang="fr-FR" dirty="0" err="1"/>
              <a:t>politică</a:t>
            </a:r>
            <a:r>
              <a:rPr lang="fr-FR" dirty="0"/>
              <a:t> de management | </a:t>
            </a:r>
            <a:r>
              <a:rPr lang="fr-FR" dirty="0" smtClean="0"/>
              <a:t>Workshop</a:t>
            </a:r>
            <a:endParaRPr lang="en-US" dirty="0"/>
          </a:p>
        </p:txBody>
      </p:sp>
      <p:sp>
        <p:nvSpPr>
          <p:cNvPr id="6" name="Substituent număr diapozitiv 5">
            <a:extLst>
              <a:ext uri="{FF2B5EF4-FFF2-40B4-BE49-F238E27FC236}">
                <a16:creationId xmlns="" xmlns:a16="http://schemas.microsoft.com/office/drawing/2014/main" id="{3CC25AC7-BFB6-0E58-B310-BDFA706F083B}"/>
              </a:ext>
            </a:extLst>
          </p:cNvPr>
          <p:cNvSpPr>
            <a:spLocks noGrp="1"/>
          </p:cNvSpPr>
          <p:nvPr>
            <p:ph type="sldNum" sz="quarter" idx="12"/>
          </p:nvPr>
        </p:nvSpPr>
        <p:spPr>
          <a:xfrm>
            <a:off x="12039854" y="6397293"/>
            <a:ext cx="1530927" cy="365125"/>
          </a:xfrm>
        </p:spPr>
        <p:txBody>
          <a:bodyPr/>
          <a:lstStyle/>
          <a:p>
            <a:fld id="{BD8A8A1B-4E1E-43EF-8A39-7D4A3879B941}" type="slidenum">
              <a:rPr lang="en-US" smtClean="0"/>
              <a:pPr/>
              <a:t>22</a:t>
            </a:fld>
            <a:endParaRPr lang="en-US" dirty="0"/>
          </a:p>
        </p:txBody>
      </p:sp>
      <p:pic>
        <p:nvPicPr>
          <p:cNvPr id="7" name="Imagine 6">
            <a:extLst>
              <a:ext uri="{FF2B5EF4-FFF2-40B4-BE49-F238E27FC236}">
                <a16:creationId xmlns="" xmlns:a16="http://schemas.microsoft.com/office/drawing/2014/main" id="{38813351-3EA5-39FA-F6B4-C77DCD1B0986}"/>
              </a:ext>
            </a:extLst>
          </p:cNvPr>
          <p:cNvPicPr>
            <a:picLocks noChangeAspect="1"/>
          </p:cNvPicPr>
          <p:nvPr/>
        </p:nvPicPr>
        <p:blipFill rotWithShape="1">
          <a:blip r:embed="rId3">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8" name="Imagine 7">
            <a:extLst>
              <a:ext uri="{FF2B5EF4-FFF2-40B4-BE49-F238E27FC236}">
                <a16:creationId xmlns="" xmlns:a16="http://schemas.microsoft.com/office/drawing/2014/main" id="{4C92D910-CF75-986D-7DC9-B86980B0F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sp>
        <p:nvSpPr>
          <p:cNvPr id="3" name="Content Placeholder 2"/>
          <p:cNvSpPr>
            <a:spLocks noGrp="1"/>
          </p:cNvSpPr>
          <p:nvPr>
            <p:ph idx="1"/>
          </p:nvPr>
        </p:nvSpPr>
        <p:spPr>
          <a:xfrm>
            <a:off x="3696584" y="313899"/>
            <a:ext cx="7458628" cy="7492620"/>
          </a:xfrm>
        </p:spPr>
        <p:txBody>
          <a:bodyPr>
            <a:normAutofit fontScale="25000" lnSpcReduction="20000"/>
          </a:bodyPr>
          <a:lstStyle/>
          <a:p>
            <a:pPr marL="0" indent="0" algn="ctr">
              <a:buNone/>
            </a:pPr>
            <a:endParaRPr lang="en-US"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96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r>
              <a:rPr lang="ro-RO" sz="9600" b="1" dirty="0" smtClean="0">
                <a:solidFill>
                  <a:schemeClr val="tx1"/>
                </a:solidFill>
                <a:effectLst>
                  <a:outerShdw blurRad="38100" dist="38100" dir="2700000" algn="tl">
                    <a:srgbClr val="000000">
                      <a:alpha val="43137"/>
                    </a:srgbClr>
                  </a:outerShdw>
                </a:effectLst>
              </a:rPr>
              <a:t> Tehnici de mindfulness și sănătate mintală</a:t>
            </a:r>
          </a:p>
          <a:p>
            <a:pPr marL="0" lvl="0" indent="0" algn="ctr">
              <a:buClr>
                <a:srgbClr val="009999"/>
              </a:buClr>
              <a:buNone/>
            </a:pPr>
            <a:endParaRPr lang="ro-RO" sz="8000" dirty="0"/>
          </a:p>
          <a:p>
            <a:pPr lvl="0" algn="ctr">
              <a:buClr>
                <a:srgbClr val="009999"/>
              </a:buClr>
              <a:buFont typeface="Wingdings" panose="05000000000000000000" pitchFamily="2" charset="2"/>
              <a:buChar char="ü"/>
            </a:pPr>
            <a:r>
              <a:rPr lang="en-US" sz="8000" dirty="0" smtClean="0">
                <a:solidFill>
                  <a:schemeClr val="tx1"/>
                </a:solidFill>
              </a:rPr>
              <a:t> </a:t>
            </a:r>
            <a:r>
              <a:rPr lang="ro-RO" sz="8000" dirty="0" smtClean="0">
                <a:solidFill>
                  <a:schemeClr val="tx1"/>
                </a:solidFill>
              </a:rPr>
              <a:t>Copacul/Borcanul recunoștinței</a:t>
            </a:r>
          </a:p>
          <a:p>
            <a:pPr lvl="0" algn="ctr">
              <a:buClr>
                <a:srgbClr val="009999"/>
              </a:buClr>
              <a:buFont typeface="Wingdings" panose="05000000000000000000" pitchFamily="2" charset="2"/>
              <a:buChar char="ü"/>
            </a:pPr>
            <a:endParaRPr lang="ro-RO" sz="8000" dirty="0">
              <a:solidFill>
                <a:schemeClr val="tx1"/>
              </a:solidFill>
            </a:endParaRPr>
          </a:p>
          <a:p>
            <a:pPr lvl="0" algn="ctr">
              <a:buClr>
                <a:srgbClr val="009999"/>
              </a:buClr>
              <a:buFont typeface="Wingdings" panose="05000000000000000000" pitchFamily="2" charset="2"/>
              <a:buChar char="ü"/>
            </a:pPr>
            <a:endParaRPr lang="ro-RO" sz="8000" dirty="0" smtClean="0">
              <a:solidFill>
                <a:schemeClr val="tx1"/>
              </a:solidFill>
            </a:endParaRPr>
          </a:p>
          <a:p>
            <a:pPr lvl="0" algn="ctr">
              <a:buClr>
                <a:srgbClr val="009999"/>
              </a:buClr>
              <a:buFont typeface="Wingdings" panose="05000000000000000000" pitchFamily="2" charset="2"/>
              <a:buChar char="ü"/>
            </a:pPr>
            <a:endParaRPr lang="ro-RO" sz="8000" dirty="0">
              <a:solidFill>
                <a:schemeClr val="tx1"/>
              </a:solidFill>
            </a:endParaRPr>
          </a:p>
          <a:p>
            <a:pPr lvl="0" algn="ctr">
              <a:buClr>
                <a:srgbClr val="009999"/>
              </a:buClr>
              <a:buFont typeface="Wingdings" panose="05000000000000000000" pitchFamily="2" charset="2"/>
              <a:buChar char="ü"/>
            </a:pPr>
            <a:endParaRPr lang="ro-RO" sz="8000" dirty="0" smtClean="0">
              <a:solidFill>
                <a:schemeClr val="tx1"/>
              </a:solidFill>
            </a:endParaRPr>
          </a:p>
          <a:p>
            <a:pPr marL="0" lvl="0" indent="0" algn="ctr">
              <a:buClr>
                <a:srgbClr val="009999"/>
              </a:buClr>
              <a:buNone/>
            </a:pPr>
            <a:endParaRPr lang="ro-RO" sz="8000" dirty="0">
              <a:solidFill>
                <a:schemeClr val="tx1"/>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8000" dirty="0">
              <a:solidFill>
                <a:srgbClr val="000000"/>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8000" dirty="0">
              <a:solidFill>
                <a:srgbClr val="000000"/>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6000" dirty="0">
              <a:solidFill>
                <a:srgbClr val="000000"/>
              </a:solidFill>
            </a:endParaRPr>
          </a:p>
          <a:p>
            <a:pPr marL="0" lvl="0" indent="0" algn="ctr">
              <a:buClr>
                <a:srgbClr val="009999"/>
              </a:buClr>
              <a:buNone/>
            </a:pPr>
            <a:endParaRPr lang="ro-RO" sz="6000" dirty="0" smtClean="0">
              <a:solidFill>
                <a:srgbClr val="000000"/>
              </a:solidFill>
            </a:endParaRPr>
          </a:p>
          <a:p>
            <a:pPr lvl="0" algn="ctr">
              <a:buClr>
                <a:srgbClr val="009999"/>
              </a:buClr>
              <a:buFont typeface="Wingdings" panose="05000000000000000000" pitchFamily="2" charset="2"/>
              <a:buChar char="ü"/>
            </a:pPr>
            <a:endParaRPr lang="ro-RO" sz="2400" dirty="0">
              <a:solidFill>
                <a:srgbClr val="000000"/>
              </a:solidFill>
            </a:endParaRPr>
          </a:p>
          <a:p>
            <a:pPr marL="0" lvl="0" indent="0" algn="ctr">
              <a:buClr>
                <a:srgbClr val="009999"/>
              </a:buClr>
              <a:buNone/>
            </a:pPr>
            <a:r>
              <a:rPr lang="ro-RO" sz="1800" dirty="0" smtClean="0"/>
              <a:t> </a:t>
            </a:r>
          </a:p>
          <a:p>
            <a:pPr marL="0" indent="0" algn="just">
              <a:lnSpc>
                <a:spcPct val="150000"/>
              </a:lnSpc>
              <a:buClr>
                <a:srgbClr val="009999"/>
              </a:buClr>
              <a:buNone/>
            </a:pPr>
            <a:r>
              <a:rPr lang="ro-RO" sz="5000" dirty="0" smtClean="0">
                <a:solidFill>
                  <a:schemeClr val="tx1"/>
                </a:solidFill>
              </a:rPr>
              <a:t>              </a:t>
            </a: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dirty="0" smtClean="0">
              <a:solidFill>
                <a:schemeClr val="tx1"/>
              </a:solidFill>
            </a:endParaRPr>
          </a:p>
          <a:p>
            <a:pPr marL="0" indent="0" algn="ctr">
              <a:buNone/>
            </a:pPr>
            <a:endParaRPr lang="ro-RO" sz="2400" dirty="0" smtClean="0">
              <a:solidFill>
                <a:schemeClr val="tx1"/>
              </a:solidFill>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p:txBody>
      </p:sp>
      <p:pic>
        <p:nvPicPr>
          <p:cNvPr id="1638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8499" b="6037"/>
          <a:stretch/>
        </p:blipFill>
        <p:spPr bwMode="auto">
          <a:xfrm>
            <a:off x="3712191" y="2279176"/>
            <a:ext cx="3507475" cy="384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068" y="2279176"/>
            <a:ext cx="4250471" cy="384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092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1D03577-61E7-54AC-72D0-63BFF8843981}"/>
              </a:ext>
            </a:extLst>
          </p:cNvPr>
          <p:cNvSpPr>
            <a:spLocks noGrp="1"/>
          </p:cNvSpPr>
          <p:nvPr>
            <p:ph type="title"/>
          </p:nvPr>
        </p:nvSpPr>
        <p:spPr/>
        <p:txBody>
          <a:bodyPr>
            <a:normAutofit/>
          </a:bodyPr>
          <a:lstStyle/>
          <a:p>
            <a:pPr algn="ctr"/>
            <a:r>
              <a:rPr lang="ro-RO" sz="4400" dirty="0" smtClean="0"/>
              <a:t>Bunăstarea elevului</a:t>
            </a:r>
            <a:endParaRPr lang="ro-RO" sz="4400" dirty="0"/>
          </a:p>
        </p:txBody>
      </p:sp>
      <p:sp>
        <p:nvSpPr>
          <p:cNvPr id="4" name="Substituent dată 3">
            <a:extLst>
              <a:ext uri="{FF2B5EF4-FFF2-40B4-BE49-F238E27FC236}">
                <a16:creationId xmlns="" xmlns:a16="http://schemas.microsoft.com/office/drawing/2014/main" id="{3CF91F47-575F-2882-1CB9-04DBBF08444C}"/>
              </a:ext>
            </a:extLst>
          </p:cNvPr>
          <p:cNvSpPr>
            <a:spLocks noGrp="1"/>
          </p:cNvSpPr>
          <p:nvPr>
            <p:ph type="dt" sz="half" idx="10"/>
          </p:nvPr>
        </p:nvSpPr>
        <p:spPr/>
        <p:txBody>
          <a:bodyPr/>
          <a:lstStyle/>
          <a:p>
            <a:fld id="{62801C28-F407-4BAE-BE6C-6769065F48AD}" type="datetime8">
              <a:rPr lang="ro-RO" smtClean="0"/>
              <a:t>19.11.2023 12:15</a:t>
            </a:fld>
            <a:endParaRPr lang="en-US" dirty="0"/>
          </a:p>
        </p:txBody>
      </p:sp>
      <p:sp>
        <p:nvSpPr>
          <p:cNvPr id="5" name="Substituent subsol 4">
            <a:extLst>
              <a:ext uri="{FF2B5EF4-FFF2-40B4-BE49-F238E27FC236}">
                <a16:creationId xmlns="" xmlns:a16="http://schemas.microsoft.com/office/drawing/2014/main" id="{5B5C48D7-FB77-BCE9-F6A1-39F2A71F2C8F}"/>
              </a:ext>
            </a:extLst>
          </p:cNvPr>
          <p:cNvSpPr>
            <a:spLocks noGrp="1"/>
          </p:cNvSpPr>
          <p:nvPr>
            <p:ph type="ftr" sz="quarter" idx="11"/>
          </p:nvPr>
        </p:nvSpPr>
        <p:spPr/>
        <p:txBody>
          <a:bodyPr/>
          <a:lstStyle/>
          <a:p>
            <a:r>
              <a:rPr lang="fr-FR" dirty="0" err="1"/>
              <a:t>Starea</a:t>
            </a:r>
            <a:r>
              <a:rPr lang="fr-FR" dirty="0"/>
              <a:t> de bine ca </a:t>
            </a:r>
            <a:r>
              <a:rPr lang="fr-FR" dirty="0" err="1"/>
              <a:t>politică</a:t>
            </a:r>
            <a:r>
              <a:rPr lang="fr-FR" dirty="0"/>
              <a:t> de management | </a:t>
            </a:r>
            <a:r>
              <a:rPr lang="fr-FR" dirty="0" smtClean="0"/>
              <a:t>Workshop</a:t>
            </a:r>
            <a:endParaRPr lang="en-US" dirty="0"/>
          </a:p>
        </p:txBody>
      </p:sp>
      <p:sp>
        <p:nvSpPr>
          <p:cNvPr id="6" name="Substituent număr diapozitiv 5">
            <a:extLst>
              <a:ext uri="{FF2B5EF4-FFF2-40B4-BE49-F238E27FC236}">
                <a16:creationId xmlns="" xmlns:a16="http://schemas.microsoft.com/office/drawing/2014/main" id="{3CC25AC7-BFB6-0E58-B310-BDFA706F083B}"/>
              </a:ext>
            </a:extLst>
          </p:cNvPr>
          <p:cNvSpPr>
            <a:spLocks noGrp="1"/>
          </p:cNvSpPr>
          <p:nvPr>
            <p:ph type="sldNum" sz="quarter" idx="12"/>
          </p:nvPr>
        </p:nvSpPr>
        <p:spPr>
          <a:xfrm>
            <a:off x="12039854" y="6397293"/>
            <a:ext cx="1530927" cy="365125"/>
          </a:xfrm>
        </p:spPr>
        <p:txBody>
          <a:bodyPr/>
          <a:lstStyle/>
          <a:p>
            <a:fld id="{BD8A8A1B-4E1E-43EF-8A39-7D4A3879B941}" type="slidenum">
              <a:rPr lang="en-US" smtClean="0"/>
              <a:pPr/>
              <a:t>23</a:t>
            </a:fld>
            <a:endParaRPr lang="en-US" dirty="0"/>
          </a:p>
        </p:txBody>
      </p:sp>
      <p:pic>
        <p:nvPicPr>
          <p:cNvPr id="7" name="Imagine 6">
            <a:extLst>
              <a:ext uri="{FF2B5EF4-FFF2-40B4-BE49-F238E27FC236}">
                <a16:creationId xmlns="" xmlns:a16="http://schemas.microsoft.com/office/drawing/2014/main" id="{38813351-3EA5-39FA-F6B4-C77DCD1B0986}"/>
              </a:ext>
            </a:extLst>
          </p:cNvPr>
          <p:cNvPicPr>
            <a:picLocks noChangeAspect="1"/>
          </p:cNvPicPr>
          <p:nvPr/>
        </p:nvPicPr>
        <p:blipFill rotWithShape="1">
          <a:blip r:embed="rId3">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8" name="Imagine 7">
            <a:extLst>
              <a:ext uri="{FF2B5EF4-FFF2-40B4-BE49-F238E27FC236}">
                <a16:creationId xmlns="" xmlns:a16="http://schemas.microsoft.com/office/drawing/2014/main" id="{4C92D910-CF75-986D-7DC9-B86980B0F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sp>
        <p:nvSpPr>
          <p:cNvPr id="3" name="Content Placeholder 2"/>
          <p:cNvSpPr>
            <a:spLocks noGrp="1"/>
          </p:cNvSpPr>
          <p:nvPr>
            <p:ph idx="1"/>
          </p:nvPr>
        </p:nvSpPr>
        <p:spPr>
          <a:xfrm>
            <a:off x="3696584" y="313899"/>
            <a:ext cx="7458628" cy="7492620"/>
          </a:xfrm>
        </p:spPr>
        <p:txBody>
          <a:bodyPr>
            <a:normAutofit fontScale="25000" lnSpcReduction="20000"/>
          </a:bodyPr>
          <a:lstStyle/>
          <a:p>
            <a:pPr marL="0" indent="0" algn="ctr">
              <a:buNone/>
            </a:pPr>
            <a:endParaRPr lang="en-US"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96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r>
              <a:rPr lang="ro-RO" sz="9600" b="1" dirty="0" smtClean="0">
                <a:solidFill>
                  <a:schemeClr val="tx1"/>
                </a:solidFill>
                <a:effectLst>
                  <a:outerShdw blurRad="38100" dist="38100" dir="2700000" algn="tl">
                    <a:srgbClr val="000000">
                      <a:alpha val="43137"/>
                    </a:srgbClr>
                  </a:outerShdw>
                </a:effectLst>
              </a:rPr>
              <a:t> Tehnici de mindfulness și sănătate mintală</a:t>
            </a:r>
          </a:p>
          <a:p>
            <a:pPr marL="0" lvl="0" indent="0" algn="ctr">
              <a:buClr>
                <a:srgbClr val="009999"/>
              </a:buClr>
              <a:buNone/>
            </a:pPr>
            <a:endParaRPr lang="ro-RO" sz="8000" dirty="0"/>
          </a:p>
          <a:p>
            <a:pPr lvl="0" algn="ctr">
              <a:buClr>
                <a:srgbClr val="009999"/>
              </a:buClr>
              <a:buFont typeface="Wingdings" panose="05000000000000000000" pitchFamily="2" charset="2"/>
              <a:buChar char="ü"/>
            </a:pPr>
            <a:r>
              <a:rPr lang="en-US" sz="8000" dirty="0" smtClean="0">
                <a:solidFill>
                  <a:schemeClr val="tx1"/>
                </a:solidFill>
              </a:rPr>
              <a:t> </a:t>
            </a:r>
            <a:r>
              <a:rPr lang="en-US" sz="8000" dirty="0" err="1" smtClean="0">
                <a:solidFill>
                  <a:schemeClr val="tx1"/>
                </a:solidFill>
              </a:rPr>
              <a:t>Momentele</a:t>
            </a:r>
            <a:r>
              <a:rPr lang="en-US" sz="8000" dirty="0" smtClean="0">
                <a:solidFill>
                  <a:schemeClr val="tx1"/>
                </a:solidFill>
              </a:rPr>
              <a:t> de </a:t>
            </a:r>
            <a:r>
              <a:rPr lang="en-US" sz="8000" dirty="0" err="1" smtClean="0">
                <a:solidFill>
                  <a:schemeClr val="tx1"/>
                </a:solidFill>
              </a:rPr>
              <a:t>aur</a:t>
            </a:r>
            <a:r>
              <a:rPr lang="en-US" sz="8000" dirty="0" smtClean="0">
                <a:solidFill>
                  <a:schemeClr val="tx1"/>
                </a:solidFill>
              </a:rPr>
              <a:t> </a:t>
            </a:r>
            <a:endParaRPr lang="ro-RO" sz="8000" dirty="0" smtClean="0">
              <a:solidFill>
                <a:schemeClr val="tx1"/>
              </a:solidFill>
            </a:endParaRPr>
          </a:p>
          <a:p>
            <a:pPr lvl="0" algn="ctr">
              <a:buClr>
                <a:srgbClr val="009999"/>
              </a:buClr>
              <a:buFont typeface="Wingdings" panose="05000000000000000000" pitchFamily="2" charset="2"/>
              <a:buChar char="ü"/>
            </a:pPr>
            <a:endParaRPr lang="ro-RO" sz="8000" dirty="0">
              <a:solidFill>
                <a:schemeClr val="tx1"/>
              </a:solidFill>
            </a:endParaRPr>
          </a:p>
          <a:p>
            <a:pPr lvl="0" algn="ctr">
              <a:buClr>
                <a:srgbClr val="009999"/>
              </a:buClr>
              <a:buFont typeface="Wingdings" panose="05000000000000000000" pitchFamily="2" charset="2"/>
              <a:buChar char="ü"/>
            </a:pPr>
            <a:endParaRPr lang="ro-RO" sz="8000" dirty="0" smtClean="0">
              <a:solidFill>
                <a:schemeClr val="tx1"/>
              </a:solidFill>
            </a:endParaRPr>
          </a:p>
          <a:p>
            <a:pPr lvl="0" algn="ctr">
              <a:buClr>
                <a:srgbClr val="009999"/>
              </a:buClr>
              <a:buFont typeface="Wingdings" panose="05000000000000000000" pitchFamily="2" charset="2"/>
              <a:buChar char="ü"/>
            </a:pPr>
            <a:endParaRPr lang="ro-RO" sz="8000" dirty="0">
              <a:solidFill>
                <a:schemeClr val="tx1"/>
              </a:solidFill>
            </a:endParaRPr>
          </a:p>
          <a:p>
            <a:pPr lvl="0" algn="ctr">
              <a:buClr>
                <a:srgbClr val="009999"/>
              </a:buClr>
              <a:buFont typeface="Wingdings" panose="05000000000000000000" pitchFamily="2" charset="2"/>
              <a:buChar char="ü"/>
            </a:pPr>
            <a:endParaRPr lang="ro-RO" sz="8000" dirty="0" smtClean="0">
              <a:solidFill>
                <a:schemeClr val="tx1"/>
              </a:solidFill>
            </a:endParaRPr>
          </a:p>
          <a:p>
            <a:pPr marL="0" lvl="0" indent="0" algn="ctr">
              <a:buClr>
                <a:srgbClr val="009999"/>
              </a:buClr>
              <a:buNone/>
            </a:pPr>
            <a:endParaRPr lang="ro-RO" sz="8000" dirty="0">
              <a:solidFill>
                <a:schemeClr val="tx1"/>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8000" dirty="0">
              <a:solidFill>
                <a:srgbClr val="000000"/>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8000" dirty="0">
              <a:solidFill>
                <a:srgbClr val="000000"/>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6000" dirty="0">
              <a:solidFill>
                <a:srgbClr val="000000"/>
              </a:solidFill>
            </a:endParaRPr>
          </a:p>
          <a:p>
            <a:pPr marL="0" lvl="0" indent="0" algn="ctr">
              <a:buClr>
                <a:srgbClr val="009999"/>
              </a:buClr>
              <a:buNone/>
            </a:pPr>
            <a:endParaRPr lang="ro-RO" sz="6000" dirty="0" smtClean="0">
              <a:solidFill>
                <a:srgbClr val="000000"/>
              </a:solidFill>
            </a:endParaRPr>
          </a:p>
          <a:p>
            <a:pPr lvl="0" algn="ctr">
              <a:buClr>
                <a:srgbClr val="009999"/>
              </a:buClr>
              <a:buFont typeface="Wingdings" panose="05000000000000000000" pitchFamily="2" charset="2"/>
              <a:buChar char="ü"/>
            </a:pPr>
            <a:endParaRPr lang="ro-RO" sz="2400" dirty="0">
              <a:solidFill>
                <a:srgbClr val="000000"/>
              </a:solidFill>
            </a:endParaRPr>
          </a:p>
          <a:p>
            <a:pPr marL="0" lvl="0" indent="0" algn="ctr">
              <a:buClr>
                <a:srgbClr val="009999"/>
              </a:buClr>
              <a:buNone/>
            </a:pPr>
            <a:r>
              <a:rPr lang="ro-RO" sz="1800" dirty="0" smtClean="0"/>
              <a:t> </a:t>
            </a:r>
          </a:p>
          <a:p>
            <a:pPr marL="0" indent="0" algn="just">
              <a:lnSpc>
                <a:spcPct val="150000"/>
              </a:lnSpc>
              <a:buClr>
                <a:srgbClr val="009999"/>
              </a:buClr>
              <a:buNone/>
            </a:pPr>
            <a:r>
              <a:rPr lang="ro-RO" sz="5000" dirty="0" smtClean="0">
                <a:solidFill>
                  <a:schemeClr val="tx1"/>
                </a:solidFill>
              </a:rPr>
              <a:t>              </a:t>
            </a: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dirty="0" smtClean="0">
              <a:solidFill>
                <a:schemeClr val="tx1"/>
              </a:solidFill>
            </a:endParaRPr>
          </a:p>
          <a:p>
            <a:pPr marL="0" indent="0" algn="ctr">
              <a:buNone/>
            </a:pPr>
            <a:endParaRPr lang="ro-RO" sz="2400" dirty="0" smtClean="0">
              <a:solidFill>
                <a:schemeClr val="tx1"/>
              </a:solidFill>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p:txBody>
      </p:sp>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062" y="1883391"/>
            <a:ext cx="6210300" cy="448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741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1D03577-61E7-54AC-72D0-63BFF8843981}"/>
              </a:ext>
            </a:extLst>
          </p:cNvPr>
          <p:cNvSpPr>
            <a:spLocks noGrp="1"/>
          </p:cNvSpPr>
          <p:nvPr>
            <p:ph type="title"/>
          </p:nvPr>
        </p:nvSpPr>
        <p:spPr/>
        <p:txBody>
          <a:bodyPr>
            <a:normAutofit/>
          </a:bodyPr>
          <a:lstStyle/>
          <a:p>
            <a:pPr algn="ctr"/>
            <a:r>
              <a:rPr lang="en-US" sz="4400" dirty="0" err="1" smtClean="0"/>
              <a:t>Concluzii</a:t>
            </a:r>
            <a:endParaRPr lang="ro-RO" sz="4400" dirty="0"/>
          </a:p>
        </p:txBody>
      </p:sp>
      <p:sp>
        <p:nvSpPr>
          <p:cNvPr id="4" name="Substituent dată 3">
            <a:extLst>
              <a:ext uri="{FF2B5EF4-FFF2-40B4-BE49-F238E27FC236}">
                <a16:creationId xmlns="" xmlns:a16="http://schemas.microsoft.com/office/drawing/2014/main" id="{3CF91F47-575F-2882-1CB9-04DBBF08444C}"/>
              </a:ext>
            </a:extLst>
          </p:cNvPr>
          <p:cNvSpPr>
            <a:spLocks noGrp="1"/>
          </p:cNvSpPr>
          <p:nvPr>
            <p:ph type="dt" sz="half" idx="10"/>
          </p:nvPr>
        </p:nvSpPr>
        <p:spPr/>
        <p:txBody>
          <a:bodyPr/>
          <a:lstStyle/>
          <a:p>
            <a:fld id="{62801C28-F407-4BAE-BE6C-6769065F48AD}" type="datetime8">
              <a:rPr lang="ro-RO" smtClean="0"/>
              <a:t>19.11.2023 12:15</a:t>
            </a:fld>
            <a:endParaRPr lang="en-US" dirty="0"/>
          </a:p>
        </p:txBody>
      </p:sp>
      <p:sp>
        <p:nvSpPr>
          <p:cNvPr id="5" name="Substituent subsol 4">
            <a:extLst>
              <a:ext uri="{FF2B5EF4-FFF2-40B4-BE49-F238E27FC236}">
                <a16:creationId xmlns="" xmlns:a16="http://schemas.microsoft.com/office/drawing/2014/main" id="{5B5C48D7-FB77-BCE9-F6A1-39F2A71F2C8F}"/>
              </a:ext>
            </a:extLst>
          </p:cNvPr>
          <p:cNvSpPr>
            <a:spLocks noGrp="1"/>
          </p:cNvSpPr>
          <p:nvPr>
            <p:ph type="ftr" sz="quarter" idx="11"/>
          </p:nvPr>
        </p:nvSpPr>
        <p:spPr/>
        <p:txBody>
          <a:bodyPr/>
          <a:lstStyle/>
          <a:p>
            <a:r>
              <a:rPr lang="fr-FR" dirty="0" err="1"/>
              <a:t>Starea</a:t>
            </a:r>
            <a:r>
              <a:rPr lang="fr-FR" dirty="0"/>
              <a:t> de bine ca </a:t>
            </a:r>
            <a:r>
              <a:rPr lang="fr-FR" dirty="0" err="1"/>
              <a:t>politică</a:t>
            </a:r>
            <a:r>
              <a:rPr lang="fr-FR" dirty="0"/>
              <a:t> de management | </a:t>
            </a:r>
            <a:r>
              <a:rPr lang="fr-FR" dirty="0" smtClean="0"/>
              <a:t>Workshop</a:t>
            </a:r>
            <a:endParaRPr lang="en-US" dirty="0"/>
          </a:p>
        </p:txBody>
      </p:sp>
      <p:sp>
        <p:nvSpPr>
          <p:cNvPr id="6" name="Substituent număr diapozitiv 5">
            <a:extLst>
              <a:ext uri="{FF2B5EF4-FFF2-40B4-BE49-F238E27FC236}">
                <a16:creationId xmlns="" xmlns:a16="http://schemas.microsoft.com/office/drawing/2014/main" id="{3CC25AC7-BFB6-0E58-B310-BDFA706F083B}"/>
              </a:ext>
            </a:extLst>
          </p:cNvPr>
          <p:cNvSpPr>
            <a:spLocks noGrp="1"/>
          </p:cNvSpPr>
          <p:nvPr>
            <p:ph type="sldNum" sz="quarter" idx="12"/>
          </p:nvPr>
        </p:nvSpPr>
        <p:spPr>
          <a:xfrm>
            <a:off x="12039854" y="6397293"/>
            <a:ext cx="1530927" cy="365125"/>
          </a:xfrm>
        </p:spPr>
        <p:txBody>
          <a:bodyPr/>
          <a:lstStyle/>
          <a:p>
            <a:fld id="{BD8A8A1B-4E1E-43EF-8A39-7D4A3879B941}" type="slidenum">
              <a:rPr lang="en-US" smtClean="0"/>
              <a:pPr/>
              <a:t>24</a:t>
            </a:fld>
            <a:endParaRPr lang="en-US" dirty="0"/>
          </a:p>
        </p:txBody>
      </p:sp>
      <p:pic>
        <p:nvPicPr>
          <p:cNvPr id="7" name="Imagine 6">
            <a:extLst>
              <a:ext uri="{FF2B5EF4-FFF2-40B4-BE49-F238E27FC236}">
                <a16:creationId xmlns="" xmlns:a16="http://schemas.microsoft.com/office/drawing/2014/main" id="{38813351-3EA5-39FA-F6B4-C77DCD1B0986}"/>
              </a:ext>
            </a:extLst>
          </p:cNvPr>
          <p:cNvPicPr>
            <a:picLocks noChangeAspect="1"/>
          </p:cNvPicPr>
          <p:nvPr/>
        </p:nvPicPr>
        <p:blipFill rotWithShape="1">
          <a:blip r:embed="rId3">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8" name="Imagine 7">
            <a:extLst>
              <a:ext uri="{FF2B5EF4-FFF2-40B4-BE49-F238E27FC236}">
                <a16:creationId xmlns="" xmlns:a16="http://schemas.microsoft.com/office/drawing/2014/main" id="{4C92D910-CF75-986D-7DC9-B86980B0F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sp>
        <p:nvSpPr>
          <p:cNvPr id="3" name="Content Placeholder 2"/>
          <p:cNvSpPr>
            <a:spLocks noGrp="1"/>
          </p:cNvSpPr>
          <p:nvPr>
            <p:ph idx="1"/>
          </p:nvPr>
        </p:nvSpPr>
        <p:spPr>
          <a:xfrm>
            <a:off x="3696584" y="313899"/>
            <a:ext cx="7458628" cy="7492620"/>
          </a:xfrm>
        </p:spPr>
        <p:txBody>
          <a:bodyPr>
            <a:normAutofit fontScale="25000" lnSpcReduction="20000"/>
          </a:bodyPr>
          <a:lstStyle/>
          <a:p>
            <a:pPr marL="0" indent="0" algn="ctr">
              <a:buNone/>
            </a:pPr>
            <a:endParaRPr lang="en-US"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9600" b="1" dirty="0" smtClean="0">
              <a:solidFill>
                <a:schemeClr val="tx1"/>
              </a:solidFill>
              <a:effectLst>
                <a:outerShdw blurRad="38100" dist="38100" dir="2700000" algn="tl">
                  <a:srgbClr val="000000">
                    <a:alpha val="43137"/>
                  </a:srgbClr>
                </a:outerShdw>
              </a:effectLst>
            </a:endParaRPr>
          </a:p>
          <a:p>
            <a:pPr marL="0" lvl="0" indent="0" algn="ctr">
              <a:buClr>
                <a:srgbClr val="009999"/>
              </a:buClr>
              <a:buNone/>
            </a:pPr>
            <a:endParaRPr lang="ro-RO" sz="8000" dirty="0"/>
          </a:p>
          <a:p>
            <a:pPr marL="0" lvl="0" indent="0" algn="ctr">
              <a:buClr>
                <a:srgbClr val="009999"/>
              </a:buClr>
              <a:buNone/>
            </a:pPr>
            <a:endParaRPr lang="ro-RO" sz="8000" dirty="0">
              <a:solidFill>
                <a:schemeClr val="tx1"/>
              </a:solidFill>
            </a:endParaRPr>
          </a:p>
          <a:p>
            <a:pPr lvl="0" algn="ctr">
              <a:buClr>
                <a:srgbClr val="009999"/>
              </a:buClr>
              <a:buFont typeface="Wingdings" panose="05000000000000000000" pitchFamily="2" charset="2"/>
              <a:buChar char="ü"/>
            </a:pPr>
            <a:endParaRPr lang="ro-RO" sz="8000" dirty="0" smtClean="0">
              <a:solidFill>
                <a:schemeClr val="tx1"/>
              </a:solidFill>
            </a:endParaRPr>
          </a:p>
          <a:p>
            <a:pPr lvl="0" algn="ctr">
              <a:buClr>
                <a:srgbClr val="009999"/>
              </a:buClr>
              <a:buFont typeface="Wingdings" panose="05000000000000000000" pitchFamily="2" charset="2"/>
              <a:buChar char="ü"/>
            </a:pPr>
            <a:endParaRPr lang="ro-RO" sz="8000" dirty="0">
              <a:solidFill>
                <a:schemeClr val="tx1"/>
              </a:solidFill>
            </a:endParaRPr>
          </a:p>
          <a:p>
            <a:pPr lvl="0" algn="ctr">
              <a:buClr>
                <a:srgbClr val="009999"/>
              </a:buClr>
              <a:buFont typeface="Wingdings" panose="05000000000000000000" pitchFamily="2" charset="2"/>
              <a:buChar char="ü"/>
            </a:pPr>
            <a:endParaRPr lang="ro-RO" sz="8000" dirty="0" smtClean="0">
              <a:solidFill>
                <a:schemeClr val="tx1"/>
              </a:solidFill>
            </a:endParaRPr>
          </a:p>
          <a:p>
            <a:pPr marL="0" lvl="0" indent="0" algn="ctr">
              <a:buClr>
                <a:srgbClr val="009999"/>
              </a:buClr>
              <a:buNone/>
            </a:pPr>
            <a:endParaRPr lang="ro-RO" sz="8000" dirty="0">
              <a:solidFill>
                <a:schemeClr val="tx1"/>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8000" dirty="0">
              <a:solidFill>
                <a:srgbClr val="000000"/>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8000" dirty="0">
              <a:solidFill>
                <a:srgbClr val="000000"/>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6000" dirty="0">
              <a:solidFill>
                <a:srgbClr val="000000"/>
              </a:solidFill>
            </a:endParaRPr>
          </a:p>
          <a:p>
            <a:pPr marL="0" lvl="0" indent="0" algn="ctr">
              <a:buClr>
                <a:srgbClr val="009999"/>
              </a:buClr>
              <a:buNone/>
            </a:pPr>
            <a:endParaRPr lang="ro-RO" sz="6000" dirty="0" smtClean="0">
              <a:solidFill>
                <a:srgbClr val="000000"/>
              </a:solidFill>
            </a:endParaRPr>
          </a:p>
          <a:p>
            <a:pPr lvl="0" algn="ctr">
              <a:buClr>
                <a:srgbClr val="009999"/>
              </a:buClr>
              <a:buFont typeface="Wingdings" panose="05000000000000000000" pitchFamily="2" charset="2"/>
              <a:buChar char="ü"/>
            </a:pPr>
            <a:endParaRPr lang="ro-RO" sz="2400" dirty="0">
              <a:solidFill>
                <a:srgbClr val="000000"/>
              </a:solidFill>
            </a:endParaRPr>
          </a:p>
          <a:p>
            <a:pPr marL="0" lvl="0" indent="0" algn="ctr">
              <a:buClr>
                <a:srgbClr val="009999"/>
              </a:buClr>
              <a:buNone/>
            </a:pPr>
            <a:r>
              <a:rPr lang="ro-RO" sz="1800" dirty="0" smtClean="0"/>
              <a:t> </a:t>
            </a:r>
          </a:p>
          <a:p>
            <a:pPr marL="0" indent="0" algn="just">
              <a:lnSpc>
                <a:spcPct val="150000"/>
              </a:lnSpc>
              <a:buClr>
                <a:srgbClr val="009999"/>
              </a:buClr>
              <a:buNone/>
            </a:pPr>
            <a:r>
              <a:rPr lang="ro-RO" sz="5000" dirty="0" smtClean="0">
                <a:solidFill>
                  <a:schemeClr val="tx1"/>
                </a:solidFill>
              </a:rPr>
              <a:t>              </a:t>
            </a: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dirty="0" smtClean="0">
              <a:solidFill>
                <a:schemeClr val="tx1"/>
              </a:solidFill>
            </a:endParaRPr>
          </a:p>
          <a:p>
            <a:pPr marL="0" indent="0" algn="ctr">
              <a:buNone/>
            </a:pPr>
            <a:endParaRPr lang="ro-RO" sz="2400" dirty="0" smtClean="0">
              <a:solidFill>
                <a:schemeClr val="tx1"/>
              </a:solidFill>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p:txBody>
      </p:sp>
      <p:pic>
        <p:nvPicPr>
          <p:cNvPr id="1945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6288" t="14253" r="13671" b="7146"/>
          <a:stretch/>
        </p:blipFill>
        <p:spPr bwMode="auto">
          <a:xfrm>
            <a:off x="3725839" y="805218"/>
            <a:ext cx="7326887" cy="524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815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1D03577-61E7-54AC-72D0-63BFF8843981}"/>
              </a:ext>
            </a:extLst>
          </p:cNvPr>
          <p:cNvSpPr>
            <a:spLocks noGrp="1"/>
          </p:cNvSpPr>
          <p:nvPr>
            <p:ph type="title"/>
          </p:nvPr>
        </p:nvSpPr>
        <p:spPr>
          <a:xfrm>
            <a:off x="252918" y="1123837"/>
            <a:ext cx="3391033" cy="4601183"/>
          </a:xfrm>
        </p:spPr>
        <p:txBody>
          <a:bodyPr>
            <a:noAutofit/>
          </a:bodyPr>
          <a:lstStyle/>
          <a:p>
            <a:r>
              <a:rPr lang="en-US" sz="1800" dirty="0" smtClean="0">
                <a:latin typeface="Algerian" panose="04020705040A02060702" pitchFamily="82" charset="0"/>
              </a:rPr>
              <a:t>              </a:t>
            </a:r>
            <a:r>
              <a:rPr lang="ro-RO" sz="34400" dirty="0" smtClean="0">
                <a:latin typeface="Algerian" panose="04020705040A02060702" pitchFamily="82" charset="0"/>
              </a:rPr>
              <a:t>!</a:t>
            </a:r>
            <a:endParaRPr lang="ro-RO" sz="2400" dirty="0"/>
          </a:p>
        </p:txBody>
      </p:sp>
      <p:sp>
        <p:nvSpPr>
          <p:cNvPr id="4" name="Substituent dată 3">
            <a:extLst>
              <a:ext uri="{FF2B5EF4-FFF2-40B4-BE49-F238E27FC236}">
                <a16:creationId xmlns="" xmlns:a16="http://schemas.microsoft.com/office/drawing/2014/main" id="{3CF91F47-575F-2882-1CB9-04DBBF08444C}"/>
              </a:ext>
            </a:extLst>
          </p:cNvPr>
          <p:cNvSpPr>
            <a:spLocks noGrp="1"/>
          </p:cNvSpPr>
          <p:nvPr>
            <p:ph type="dt" sz="half" idx="10"/>
          </p:nvPr>
        </p:nvSpPr>
        <p:spPr/>
        <p:txBody>
          <a:bodyPr/>
          <a:lstStyle/>
          <a:p>
            <a:fld id="{62801C28-F407-4BAE-BE6C-6769065F48AD}" type="datetime8">
              <a:rPr lang="ro-RO" smtClean="0"/>
              <a:t>19.11.2023 12:15</a:t>
            </a:fld>
            <a:endParaRPr lang="en-US" dirty="0"/>
          </a:p>
        </p:txBody>
      </p:sp>
      <p:sp>
        <p:nvSpPr>
          <p:cNvPr id="5" name="Substituent subsol 4">
            <a:extLst>
              <a:ext uri="{FF2B5EF4-FFF2-40B4-BE49-F238E27FC236}">
                <a16:creationId xmlns="" xmlns:a16="http://schemas.microsoft.com/office/drawing/2014/main" id="{5B5C48D7-FB77-BCE9-F6A1-39F2A71F2C8F}"/>
              </a:ext>
            </a:extLst>
          </p:cNvPr>
          <p:cNvSpPr>
            <a:spLocks noGrp="1"/>
          </p:cNvSpPr>
          <p:nvPr>
            <p:ph type="ftr" sz="quarter" idx="11"/>
          </p:nvPr>
        </p:nvSpPr>
        <p:spPr/>
        <p:txBody>
          <a:bodyPr/>
          <a:lstStyle/>
          <a:p>
            <a:r>
              <a:rPr lang="fr-FR" dirty="0" err="1"/>
              <a:t>Starea</a:t>
            </a:r>
            <a:r>
              <a:rPr lang="fr-FR" dirty="0"/>
              <a:t> de bine ca </a:t>
            </a:r>
            <a:r>
              <a:rPr lang="fr-FR" dirty="0" err="1"/>
              <a:t>politică</a:t>
            </a:r>
            <a:r>
              <a:rPr lang="fr-FR" dirty="0"/>
              <a:t> de management | </a:t>
            </a:r>
            <a:r>
              <a:rPr lang="fr-FR" dirty="0" smtClean="0"/>
              <a:t>Workshop</a:t>
            </a:r>
            <a:endParaRPr lang="en-US" dirty="0"/>
          </a:p>
        </p:txBody>
      </p:sp>
      <p:sp>
        <p:nvSpPr>
          <p:cNvPr id="6" name="Substituent număr diapozitiv 5">
            <a:extLst>
              <a:ext uri="{FF2B5EF4-FFF2-40B4-BE49-F238E27FC236}">
                <a16:creationId xmlns="" xmlns:a16="http://schemas.microsoft.com/office/drawing/2014/main" id="{3CC25AC7-BFB6-0E58-B310-BDFA706F083B}"/>
              </a:ext>
            </a:extLst>
          </p:cNvPr>
          <p:cNvSpPr>
            <a:spLocks noGrp="1"/>
          </p:cNvSpPr>
          <p:nvPr>
            <p:ph type="sldNum" sz="quarter" idx="12"/>
          </p:nvPr>
        </p:nvSpPr>
        <p:spPr>
          <a:xfrm>
            <a:off x="12039854" y="6397293"/>
            <a:ext cx="1530927" cy="365125"/>
          </a:xfrm>
        </p:spPr>
        <p:txBody>
          <a:bodyPr/>
          <a:lstStyle/>
          <a:p>
            <a:fld id="{BD8A8A1B-4E1E-43EF-8A39-7D4A3879B941}" type="slidenum">
              <a:rPr lang="en-US" smtClean="0"/>
              <a:pPr/>
              <a:t>25</a:t>
            </a:fld>
            <a:endParaRPr lang="en-US" dirty="0"/>
          </a:p>
        </p:txBody>
      </p:sp>
      <p:pic>
        <p:nvPicPr>
          <p:cNvPr id="7" name="Imagine 6">
            <a:extLst>
              <a:ext uri="{FF2B5EF4-FFF2-40B4-BE49-F238E27FC236}">
                <a16:creationId xmlns="" xmlns:a16="http://schemas.microsoft.com/office/drawing/2014/main" id="{38813351-3EA5-39FA-F6B4-C77DCD1B0986}"/>
              </a:ext>
            </a:extLst>
          </p:cNvPr>
          <p:cNvPicPr>
            <a:picLocks noChangeAspect="1"/>
          </p:cNvPicPr>
          <p:nvPr/>
        </p:nvPicPr>
        <p:blipFill rotWithShape="1">
          <a:blip r:embed="rId3">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8" name="Imagine 7">
            <a:extLst>
              <a:ext uri="{FF2B5EF4-FFF2-40B4-BE49-F238E27FC236}">
                <a16:creationId xmlns="" xmlns:a16="http://schemas.microsoft.com/office/drawing/2014/main" id="{4C92D910-CF75-986D-7DC9-B86980B0F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sp>
        <p:nvSpPr>
          <p:cNvPr id="3" name="Content Placeholder 2"/>
          <p:cNvSpPr>
            <a:spLocks noGrp="1"/>
          </p:cNvSpPr>
          <p:nvPr>
            <p:ph idx="1"/>
          </p:nvPr>
        </p:nvSpPr>
        <p:spPr>
          <a:xfrm>
            <a:off x="3696584" y="313899"/>
            <a:ext cx="7458628" cy="7492620"/>
          </a:xfrm>
        </p:spPr>
        <p:txBody>
          <a:bodyPr>
            <a:normAutofit fontScale="40000" lnSpcReduction="20000"/>
          </a:bodyPr>
          <a:lstStyle/>
          <a:p>
            <a:pPr marL="0" indent="0" algn="ctr">
              <a:buNone/>
            </a:pPr>
            <a:endParaRPr lang="en-US"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9600" b="1" dirty="0" smtClean="0">
              <a:solidFill>
                <a:schemeClr val="tx1"/>
              </a:solidFill>
              <a:effectLst>
                <a:outerShdw blurRad="38100" dist="38100" dir="2700000" algn="tl">
                  <a:srgbClr val="000000">
                    <a:alpha val="43137"/>
                  </a:srgbClr>
                </a:outerShdw>
              </a:effectLst>
            </a:endParaRPr>
          </a:p>
          <a:p>
            <a:pPr marL="0" indent="0" algn="ctr">
              <a:buNone/>
            </a:pPr>
            <a:endParaRPr lang="ro-RO" sz="8000" dirty="0" smtClean="0">
              <a:solidFill>
                <a:schemeClr val="tx1"/>
              </a:solidFill>
            </a:endParaRPr>
          </a:p>
          <a:p>
            <a:pPr marL="0" lvl="0" indent="0" algn="ctr">
              <a:buClr>
                <a:srgbClr val="009999"/>
              </a:buClr>
              <a:buNone/>
            </a:pPr>
            <a:endParaRPr lang="ro-RO" sz="8000" dirty="0">
              <a:solidFill>
                <a:schemeClr val="tx1"/>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8000" dirty="0">
              <a:solidFill>
                <a:srgbClr val="000000"/>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8000" dirty="0">
              <a:solidFill>
                <a:srgbClr val="000000"/>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6000" dirty="0">
              <a:solidFill>
                <a:srgbClr val="000000"/>
              </a:solidFill>
            </a:endParaRPr>
          </a:p>
          <a:p>
            <a:pPr marL="0" lvl="0" indent="0" algn="ctr">
              <a:buClr>
                <a:srgbClr val="009999"/>
              </a:buClr>
              <a:buNone/>
            </a:pPr>
            <a:endParaRPr lang="ro-RO" sz="6000" dirty="0" smtClean="0">
              <a:solidFill>
                <a:srgbClr val="000000"/>
              </a:solidFill>
            </a:endParaRPr>
          </a:p>
          <a:p>
            <a:pPr lvl="0" algn="ctr">
              <a:buClr>
                <a:srgbClr val="009999"/>
              </a:buClr>
              <a:buFont typeface="Wingdings" panose="05000000000000000000" pitchFamily="2" charset="2"/>
              <a:buChar char="ü"/>
            </a:pPr>
            <a:endParaRPr lang="ro-RO" sz="2400" dirty="0">
              <a:solidFill>
                <a:srgbClr val="000000"/>
              </a:solidFill>
            </a:endParaRPr>
          </a:p>
          <a:p>
            <a:pPr marL="0" lvl="0" indent="0" algn="ctr">
              <a:buClr>
                <a:srgbClr val="009999"/>
              </a:buClr>
              <a:buNone/>
            </a:pPr>
            <a:r>
              <a:rPr lang="ro-RO" sz="1800" dirty="0" smtClean="0"/>
              <a:t> </a:t>
            </a:r>
          </a:p>
          <a:p>
            <a:pPr marL="0" indent="0" algn="just">
              <a:lnSpc>
                <a:spcPct val="150000"/>
              </a:lnSpc>
              <a:buClr>
                <a:srgbClr val="009999"/>
              </a:buClr>
              <a:buNone/>
            </a:pPr>
            <a:r>
              <a:rPr lang="ro-RO" sz="5000" dirty="0" smtClean="0">
                <a:solidFill>
                  <a:schemeClr val="tx1"/>
                </a:solidFill>
              </a:rPr>
              <a:t>              </a:t>
            </a: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dirty="0" smtClean="0">
              <a:solidFill>
                <a:schemeClr val="tx1"/>
              </a:solidFill>
            </a:endParaRPr>
          </a:p>
          <a:p>
            <a:pPr marL="0" indent="0" algn="ctr">
              <a:buNone/>
            </a:pPr>
            <a:endParaRPr lang="ro-RO" sz="2400" dirty="0" smtClean="0">
              <a:solidFill>
                <a:schemeClr val="tx1"/>
              </a:solidFill>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4138" y="859809"/>
            <a:ext cx="5624697" cy="526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392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1D03577-61E7-54AC-72D0-63BFF8843981}"/>
              </a:ext>
            </a:extLst>
          </p:cNvPr>
          <p:cNvSpPr>
            <a:spLocks noGrp="1"/>
          </p:cNvSpPr>
          <p:nvPr>
            <p:ph type="title"/>
          </p:nvPr>
        </p:nvSpPr>
        <p:spPr/>
        <p:txBody>
          <a:bodyPr>
            <a:noAutofit/>
          </a:bodyPr>
          <a:lstStyle/>
          <a:p>
            <a:r>
              <a:rPr lang="en-US" sz="2800" dirty="0" smtClean="0"/>
              <a:t>    </a:t>
            </a:r>
            <a:r>
              <a:rPr lang="en-US" sz="2400" i="1" dirty="0" smtClean="0"/>
              <a:t>"</a:t>
            </a:r>
            <a:r>
              <a:rPr lang="en-US" sz="2400" i="1" dirty="0" err="1"/>
              <a:t>Până</a:t>
            </a:r>
            <a:r>
              <a:rPr lang="en-US" sz="2400" i="1" dirty="0"/>
              <a:t> la </a:t>
            </a:r>
            <a:r>
              <a:rPr lang="en-US" sz="2400" i="1" dirty="0" err="1"/>
              <a:t>urmă</a:t>
            </a:r>
            <a:r>
              <a:rPr lang="en-US" sz="2400" i="1" dirty="0"/>
              <a:t>, </a:t>
            </a:r>
            <a:r>
              <a:rPr lang="en-US" sz="2400" i="1" dirty="0" err="1"/>
              <a:t>cât</a:t>
            </a:r>
            <a:r>
              <a:rPr lang="en-US" sz="2400" i="1" dirty="0"/>
              <a:t> de </a:t>
            </a:r>
            <a:r>
              <a:rPr lang="en-US" sz="2400" i="1" dirty="0" err="1"/>
              <a:t>mult</a:t>
            </a:r>
            <a:r>
              <a:rPr lang="en-US" sz="2400" i="1" dirty="0"/>
              <a:t> ne </a:t>
            </a:r>
            <a:r>
              <a:rPr lang="en-US" sz="2400" i="1" dirty="0" err="1"/>
              <a:t>iubim</a:t>
            </a:r>
            <a:r>
              <a:rPr lang="en-US" sz="2400" i="1" dirty="0"/>
              <a:t> </a:t>
            </a:r>
            <a:r>
              <a:rPr lang="en-US" sz="2400" i="1" dirty="0" err="1"/>
              <a:t>și</a:t>
            </a:r>
            <a:r>
              <a:rPr lang="en-US" sz="2400" i="1" dirty="0"/>
              <a:t> </a:t>
            </a:r>
            <a:r>
              <a:rPr lang="en-US" sz="2400" i="1" dirty="0" err="1"/>
              <a:t>cât</a:t>
            </a:r>
            <a:r>
              <a:rPr lang="en-US" sz="2400" i="1" dirty="0"/>
              <a:t> de </a:t>
            </a:r>
            <a:r>
              <a:rPr lang="en-US" sz="2400" i="1" dirty="0" err="1"/>
              <a:t>multă</a:t>
            </a:r>
            <a:r>
              <a:rPr lang="en-US" sz="2400" i="1" dirty="0"/>
              <a:t> </a:t>
            </a:r>
            <a:r>
              <a:rPr lang="en-US" sz="2400" i="1" dirty="0" err="1"/>
              <a:t>grijă</a:t>
            </a:r>
            <a:r>
              <a:rPr lang="en-US" sz="2400" i="1" dirty="0"/>
              <a:t> </a:t>
            </a:r>
            <a:r>
              <a:rPr lang="en-US" sz="2400" i="1" dirty="0" err="1"/>
              <a:t>avem</a:t>
            </a:r>
            <a:r>
              <a:rPr lang="en-US" sz="2400" i="1" dirty="0"/>
              <a:t> </a:t>
            </a:r>
            <a:r>
              <a:rPr lang="en-US" sz="2400" i="1" dirty="0" err="1"/>
              <a:t>unii</a:t>
            </a:r>
            <a:r>
              <a:rPr lang="en-US" sz="2400" i="1" dirty="0"/>
              <a:t> de </a:t>
            </a:r>
            <a:r>
              <a:rPr lang="en-US" sz="2400" i="1" dirty="0" err="1"/>
              <a:t>alții</a:t>
            </a:r>
            <a:r>
              <a:rPr lang="en-US" sz="2400" i="1" dirty="0"/>
              <a:t> </a:t>
            </a:r>
            <a:r>
              <a:rPr lang="en-US" sz="2400" i="1" dirty="0" err="1"/>
              <a:t>va</a:t>
            </a:r>
            <a:r>
              <a:rPr lang="en-US" sz="2400" i="1" dirty="0"/>
              <a:t> </a:t>
            </a:r>
            <a:r>
              <a:rPr lang="en-US" sz="2400" i="1" dirty="0" smtClean="0"/>
              <a:t>fi </a:t>
            </a:r>
            <a:r>
              <a:rPr lang="en-US" sz="2400" i="1" dirty="0" err="1" smtClean="0"/>
              <a:t>elementul</a:t>
            </a:r>
            <a:r>
              <a:rPr lang="en-US" sz="2400" i="1" dirty="0" smtClean="0"/>
              <a:t> </a:t>
            </a:r>
            <a:r>
              <a:rPr lang="en-US" sz="2400" i="1" dirty="0"/>
              <a:t>determinant </a:t>
            </a:r>
            <a:r>
              <a:rPr lang="en-US" sz="2400" i="1" dirty="0" err="1" smtClean="0"/>
              <a:t>în</a:t>
            </a:r>
            <a:r>
              <a:rPr lang="en-US" sz="2400" i="1" dirty="0"/>
              <a:t> </a:t>
            </a:r>
            <a:r>
              <a:rPr lang="en-US" sz="2400" i="1" dirty="0" err="1" smtClean="0"/>
              <a:t>supraviețuirea</a:t>
            </a:r>
            <a:r>
              <a:rPr lang="en-US" sz="2400" i="1" dirty="0" smtClean="0"/>
              <a:t> </a:t>
            </a:r>
            <a:r>
              <a:rPr lang="en-US" sz="2400" i="1" dirty="0" err="1"/>
              <a:t>planetei</a:t>
            </a:r>
            <a:r>
              <a:rPr lang="en-US" sz="2400" i="1" dirty="0"/>
              <a:t> </a:t>
            </a:r>
            <a:r>
              <a:rPr lang="en-US" sz="2400" i="1" dirty="0" err="1"/>
              <a:t>și</a:t>
            </a:r>
            <a:r>
              <a:rPr lang="en-US" sz="2400" i="1" dirty="0"/>
              <a:t> a </a:t>
            </a:r>
            <a:r>
              <a:rPr lang="en-US" sz="2400" i="1" dirty="0" err="1"/>
              <a:t>speciei</a:t>
            </a:r>
            <a:r>
              <a:rPr lang="en-US" sz="2400" i="1" dirty="0"/>
              <a:t> </a:t>
            </a:r>
            <a:r>
              <a:rPr lang="en-US" sz="2400" i="1" dirty="0" err="1"/>
              <a:t>noastre</a:t>
            </a:r>
            <a:r>
              <a:rPr lang="en-US" sz="2400" i="1" dirty="0" smtClean="0"/>
              <a:t>.“</a:t>
            </a:r>
            <a:br>
              <a:rPr lang="en-US" sz="2400" i="1" dirty="0" smtClean="0"/>
            </a:br>
            <a:r>
              <a:rPr lang="en-US" sz="2400" i="1" dirty="0"/>
              <a:t/>
            </a:r>
            <a:br>
              <a:rPr lang="en-US" sz="2400" i="1" dirty="0"/>
            </a:br>
            <a:r>
              <a:rPr lang="en-US" sz="2400" dirty="0"/>
              <a:t>(J. R. Doty)</a:t>
            </a:r>
            <a:br>
              <a:rPr lang="en-US" sz="2400" dirty="0"/>
            </a:br>
            <a:endParaRPr lang="ro-RO" sz="2400" dirty="0"/>
          </a:p>
        </p:txBody>
      </p:sp>
      <p:sp>
        <p:nvSpPr>
          <p:cNvPr id="4" name="Substituent dată 3">
            <a:extLst>
              <a:ext uri="{FF2B5EF4-FFF2-40B4-BE49-F238E27FC236}">
                <a16:creationId xmlns="" xmlns:a16="http://schemas.microsoft.com/office/drawing/2014/main" id="{3CF91F47-575F-2882-1CB9-04DBBF08444C}"/>
              </a:ext>
            </a:extLst>
          </p:cNvPr>
          <p:cNvSpPr>
            <a:spLocks noGrp="1"/>
          </p:cNvSpPr>
          <p:nvPr>
            <p:ph type="dt" sz="half" idx="10"/>
          </p:nvPr>
        </p:nvSpPr>
        <p:spPr/>
        <p:txBody>
          <a:bodyPr/>
          <a:lstStyle/>
          <a:p>
            <a:fld id="{62801C28-F407-4BAE-BE6C-6769065F48AD}" type="datetime8">
              <a:rPr lang="ro-RO" smtClean="0"/>
              <a:t>19.11.2023 12:15</a:t>
            </a:fld>
            <a:endParaRPr lang="en-US" dirty="0"/>
          </a:p>
        </p:txBody>
      </p:sp>
      <p:sp>
        <p:nvSpPr>
          <p:cNvPr id="5" name="Substituent subsol 4">
            <a:extLst>
              <a:ext uri="{FF2B5EF4-FFF2-40B4-BE49-F238E27FC236}">
                <a16:creationId xmlns="" xmlns:a16="http://schemas.microsoft.com/office/drawing/2014/main" id="{5B5C48D7-FB77-BCE9-F6A1-39F2A71F2C8F}"/>
              </a:ext>
            </a:extLst>
          </p:cNvPr>
          <p:cNvSpPr>
            <a:spLocks noGrp="1"/>
          </p:cNvSpPr>
          <p:nvPr>
            <p:ph type="ftr" sz="quarter" idx="11"/>
          </p:nvPr>
        </p:nvSpPr>
        <p:spPr/>
        <p:txBody>
          <a:bodyPr/>
          <a:lstStyle/>
          <a:p>
            <a:r>
              <a:rPr lang="fr-FR" dirty="0" err="1"/>
              <a:t>Starea</a:t>
            </a:r>
            <a:r>
              <a:rPr lang="fr-FR" dirty="0"/>
              <a:t> de bine ca </a:t>
            </a:r>
            <a:r>
              <a:rPr lang="fr-FR" dirty="0" err="1"/>
              <a:t>politică</a:t>
            </a:r>
            <a:r>
              <a:rPr lang="fr-FR" dirty="0"/>
              <a:t> de management | </a:t>
            </a:r>
            <a:r>
              <a:rPr lang="fr-FR" dirty="0" smtClean="0"/>
              <a:t>Workshop</a:t>
            </a:r>
            <a:endParaRPr lang="en-US" dirty="0"/>
          </a:p>
        </p:txBody>
      </p:sp>
      <p:sp>
        <p:nvSpPr>
          <p:cNvPr id="6" name="Substituent număr diapozitiv 5">
            <a:extLst>
              <a:ext uri="{FF2B5EF4-FFF2-40B4-BE49-F238E27FC236}">
                <a16:creationId xmlns="" xmlns:a16="http://schemas.microsoft.com/office/drawing/2014/main" id="{3CC25AC7-BFB6-0E58-B310-BDFA706F083B}"/>
              </a:ext>
            </a:extLst>
          </p:cNvPr>
          <p:cNvSpPr>
            <a:spLocks noGrp="1"/>
          </p:cNvSpPr>
          <p:nvPr>
            <p:ph type="sldNum" sz="quarter" idx="12"/>
          </p:nvPr>
        </p:nvSpPr>
        <p:spPr>
          <a:xfrm>
            <a:off x="12039854" y="6397293"/>
            <a:ext cx="1530927" cy="365125"/>
          </a:xfrm>
        </p:spPr>
        <p:txBody>
          <a:bodyPr/>
          <a:lstStyle/>
          <a:p>
            <a:fld id="{BD8A8A1B-4E1E-43EF-8A39-7D4A3879B941}" type="slidenum">
              <a:rPr lang="en-US" smtClean="0"/>
              <a:pPr/>
              <a:t>26</a:t>
            </a:fld>
            <a:endParaRPr lang="en-US" dirty="0"/>
          </a:p>
        </p:txBody>
      </p:sp>
      <p:pic>
        <p:nvPicPr>
          <p:cNvPr id="7" name="Imagine 6">
            <a:extLst>
              <a:ext uri="{FF2B5EF4-FFF2-40B4-BE49-F238E27FC236}">
                <a16:creationId xmlns="" xmlns:a16="http://schemas.microsoft.com/office/drawing/2014/main" id="{38813351-3EA5-39FA-F6B4-C77DCD1B0986}"/>
              </a:ext>
            </a:extLst>
          </p:cNvPr>
          <p:cNvPicPr>
            <a:picLocks noChangeAspect="1"/>
          </p:cNvPicPr>
          <p:nvPr/>
        </p:nvPicPr>
        <p:blipFill rotWithShape="1">
          <a:blip r:embed="rId3">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8" name="Imagine 7">
            <a:extLst>
              <a:ext uri="{FF2B5EF4-FFF2-40B4-BE49-F238E27FC236}">
                <a16:creationId xmlns="" xmlns:a16="http://schemas.microsoft.com/office/drawing/2014/main" id="{4C92D910-CF75-986D-7DC9-B86980B0F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sp>
        <p:nvSpPr>
          <p:cNvPr id="3" name="Content Placeholder 2"/>
          <p:cNvSpPr>
            <a:spLocks noGrp="1"/>
          </p:cNvSpPr>
          <p:nvPr>
            <p:ph idx="1"/>
          </p:nvPr>
        </p:nvSpPr>
        <p:spPr>
          <a:xfrm>
            <a:off x="3696584" y="313899"/>
            <a:ext cx="7458628" cy="7492620"/>
          </a:xfrm>
        </p:spPr>
        <p:txBody>
          <a:bodyPr>
            <a:normAutofit fontScale="40000" lnSpcReduction="20000"/>
          </a:bodyPr>
          <a:lstStyle/>
          <a:p>
            <a:pPr marL="0" indent="0" algn="ctr">
              <a:buNone/>
            </a:pPr>
            <a:endParaRPr lang="en-US"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endParaRPr lang="ro-RO" sz="9600" b="1" dirty="0" smtClean="0">
              <a:solidFill>
                <a:schemeClr val="tx1"/>
              </a:solidFill>
              <a:effectLst>
                <a:outerShdw blurRad="38100" dist="38100" dir="2700000" algn="tl">
                  <a:srgbClr val="000000">
                    <a:alpha val="43137"/>
                  </a:srgbClr>
                </a:outerShdw>
              </a:effectLst>
            </a:endParaRPr>
          </a:p>
          <a:p>
            <a:pPr marL="0" indent="0" algn="ctr">
              <a:buNone/>
            </a:pPr>
            <a:endParaRPr lang="ro-RO" sz="8000" dirty="0" smtClean="0">
              <a:solidFill>
                <a:schemeClr val="tx1"/>
              </a:solidFill>
            </a:endParaRPr>
          </a:p>
          <a:p>
            <a:pPr marL="0" lvl="0" indent="0" algn="ctr">
              <a:buClr>
                <a:srgbClr val="009999"/>
              </a:buClr>
              <a:buNone/>
            </a:pPr>
            <a:endParaRPr lang="ro-RO" sz="8000" dirty="0">
              <a:solidFill>
                <a:schemeClr val="tx1"/>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8000" dirty="0">
              <a:solidFill>
                <a:srgbClr val="000000"/>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8000" dirty="0">
              <a:solidFill>
                <a:srgbClr val="000000"/>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8000" dirty="0" smtClean="0">
              <a:solidFill>
                <a:srgbClr val="000000"/>
              </a:solidFill>
            </a:endParaRPr>
          </a:p>
          <a:p>
            <a:pPr marL="0" lvl="0" indent="0" algn="ctr">
              <a:buClr>
                <a:srgbClr val="009999"/>
              </a:buClr>
              <a:buNone/>
            </a:pPr>
            <a:endParaRPr lang="ro-RO" sz="6000" dirty="0">
              <a:solidFill>
                <a:srgbClr val="000000"/>
              </a:solidFill>
            </a:endParaRPr>
          </a:p>
          <a:p>
            <a:pPr marL="0" lvl="0" indent="0" algn="ctr">
              <a:buClr>
                <a:srgbClr val="009999"/>
              </a:buClr>
              <a:buNone/>
            </a:pPr>
            <a:endParaRPr lang="ro-RO" sz="6000" dirty="0" smtClean="0">
              <a:solidFill>
                <a:srgbClr val="000000"/>
              </a:solidFill>
            </a:endParaRPr>
          </a:p>
          <a:p>
            <a:pPr lvl="0" algn="ctr">
              <a:buClr>
                <a:srgbClr val="009999"/>
              </a:buClr>
              <a:buFont typeface="Wingdings" panose="05000000000000000000" pitchFamily="2" charset="2"/>
              <a:buChar char="ü"/>
            </a:pPr>
            <a:endParaRPr lang="ro-RO" sz="2400" dirty="0">
              <a:solidFill>
                <a:srgbClr val="000000"/>
              </a:solidFill>
            </a:endParaRPr>
          </a:p>
          <a:p>
            <a:pPr marL="0" lvl="0" indent="0" algn="ctr">
              <a:buClr>
                <a:srgbClr val="009999"/>
              </a:buClr>
              <a:buNone/>
            </a:pPr>
            <a:r>
              <a:rPr lang="ro-RO" sz="1800" dirty="0" smtClean="0"/>
              <a:t> </a:t>
            </a:r>
          </a:p>
          <a:p>
            <a:pPr marL="0" indent="0" algn="just">
              <a:lnSpc>
                <a:spcPct val="150000"/>
              </a:lnSpc>
              <a:buClr>
                <a:srgbClr val="009999"/>
              </a:buClr>
              <a:buNone/>
            </a:pPr>
            <a:r>
              <a:rPr lang="ro-RO" sz="5000" dirty="0" smtClean="0">
                <a:solidFill>
                  <a:schemeClr val="tx1"/>
                </a:solidFill>
              </a:rPr>
              <a:t>              </a:t>
            </a: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dirty="0" smtClean="0">
              <a:solidFill>
                <a:schemeClr val="tx1"/>
              </a:solidFill>
            </a:endParaRPr>
          </a:p>
          <a:p>
            <a:pPr marL="0" indent="0" algn="ctr">
              <a:buNone/>
            </a:pPr>
            <a:endParaRPr lang="ro-RO" sz="2400" dirty="0" smtClean="0">
              <a:solidFill>
                <a:schemeClr val="tx1"/>
              </a:solidFill>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p:txBody>
      </p:sp>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1021" y="791570"/>
            <a:ext cx="6656245" cy="533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643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03CAACF0-5AC4-C6A7-BDBE-9974ED59362B}"/>
              </a:ext>
            </a:extLst>
          </p:cNvPr>
          <p:cNvSpPr>
            <a:spLocks noGrp="1"/>
          </p:cNvSpPr>
          <p:nvPr>
            <p:ph type="title"/>
          </p:nvPr>
        </p:nvSpPr>
        <p:spPr>
          <a:xfrm>
            <a:off x="-327546" y="963560"/>
            <a:ext cx="3603009" cy="4973216"/>
          </a:xfrm>
        </p:spPr>
        <p:txBody>
          <a:bodyPr>
            <a:noAutofit/>
          </a:bodyPr>
          <a:lstStyle/>
          <a:p>
            <a:pPr marL="457200" marR="0">
              <a:lnSpc>
                <a:spcPct val="115000"/>
              </a:lnSpc>
              <a:spcBef>
                <a:spcPts val="0"/>
              </a:spcBef>
              <a:spcAft>
                <a:spcPts val="0"/>
              </a:spcAft>
            </a:pPr>
            <a:r>
              <a:rPr lang="ro-RO" sz="2000" b="1" i="1" dirty="0" smtClean="0">
                <a:latin typeface="Calibri" panose="020F0502020204030204" pitchFamily="34" charset="0"/>
                <a:ea typeface="Calibri"/>
                <a:cs typeface="Calibri" panose="020F0502020204030204" pitchFamily="34" charset="0"/>
              </a:rPr>
              <a:t>           </a:t>
            </a:r>
            <a:r>
              <a:rPr lang="en-US" sz="2000" i="1" dirty="0" smtClean="0">
                <a:latin typeface="Calibri" panose="020F0502020204030204" pitchFamily="34" charset="0"/>
                <a:ea typeface="Calibri"/>
                <a:cs typeface="Calibri" panose="020F0502020204030204" pitchFamily="34" charset="0"/>
              </a:rPr>
              <a:t>“</a:t>
            </a:r>
            <a:r>
              <a:rPr lang="en-US" sz="2000" i="1" dirty="0" err="1">
                <a:latin typeface="Calibri" panose="020F0502020204030204" pitchFamily="34" charset="0"/>
                <a:ea typeface="Calibri"/>
                <a:cs typeface="Calibri" panose="020F0502020204030204" pitchFamily="34" charset="0"/>
              </a:rPr>
              <a:t>Calitatea</a:t>
            </a:r>
            <a:r>
              <a:rPr lang="en-US" sz="2000" i="1" dirty="0">
                <a:latin typeface="Calibri" panose="020F0502020204030204" pitchFamily="34" charset="0"/>
                <a:ea typeface="Calibri"/>
                <a:cs typeface="Calibri" panose="020F0502020204030204" pitchFamily="34" charset="0"/>
              </a:rPr>
              <a:t> </a:t>
            </a:r>
            <a:r>
              <a:rPr lang="en-US" sz="2000" i="1" dirty="0" err="1">
                <a:latin typeface="Calibri" panose="020F0502020204030204" pitchFamily="34" charset="0"/>
                <a:ea typeface="Calibri"/>
                <a:cs typeface="Calibri" panose="020F0502020204030204" pitchFamily="34" charset="0"/>
              </a:rPr>
              <a:t>vieții</a:t>
            </a:r>
            <a:r>
              <a:rPr lang="en-US" sz="2000" i="1" dirty="0">
                <a:latin typeface="Calibri" panose="020F0502020204030204" pitchFamily="34" charset="0"/>
                <a:ea typeface="Calibri"/>
                <a:cs typeface="Calibri" panose="020F0502020204030204" pitchFamily="34" charset="0"/>
              </a:rPr>
              <a:t> nu </a:t>
            </a:r>
            <a:r>
              <a:rPr lang="en-US" sz="2000" i="1" dirty="0" err="1">
                <a:latin typeface="Calibri" panose="020F0502020204030204" pitchFamily="34" charset="0"/>
                <a:ea typeface="Calibri"/>
                <a:cs typeface="Calibri" panose="020F0502020204030204" pitchFamily="34" charset="0"/>
              </a:rPr>
              <a:t>depinde</a:t>
            </a:r>
            <a:r>
              <a:rPr lang="en-US" sz="2000" i="1" dirty="0">
                <a:latin typeface="Calibri" panose="020F0502020204030204" pitchFamily="34" charset="0"/>
                <a:ea typeface="Calibri"/>
                <a:cs typeface="Calibri" panose="020F0502020204030204" pitchFamily="34" charset="0"/>
              </a:rPr>
              <a:t> direct de </a:t>
            </a:r>
            <a:r>
              <a:rPr lang="en-US" sz="2000" i="1" dirty="0" err="1">
                <a:latin typeface="Calibri" panose="020F0502020204030204" pitchFamily="34" charset="0"/>
                <a:ea typeface="Calibri"/>
                <a:cs typeface="Calibri" panose="020F0502020204030204" pitchFamily="34" charset="0"/>
              </a:rPr>
              <a:t>ceea</a:t>
            </a:r>
            <a:r>
              <a:rPr lang="en-US" sz="2000" i="1" dirty="0">
                <a:latin typeface="Calibri" panose="020F0502020204030204" pitchFamily="34" charset="0"/>
                <a:ea typeface="Calibri"/>
                <a:cs typeface="Calibri" panose="020F0502020204030204" pitchFamily="34" charset="0"/>
              </a:rPr>
              <a:t> </a:t>
            </a:r>
            <a:r>
              <a:rPr lang="en-US" sz="2000" i="1" dirty="0" err="1">
                <a:latin typeface="Calibri" panose="020F0502020204030204" pitchFamily="34" charset="0"/>
                <a:ea typeface="Calibri"/>
                <a:cs typeface="Calibri" panose="020F0502020204030204" pitchFamily="34" charset="0"/>
              </a:rPr>
              <a:t>ce</a:t>
            </a:r>
            <a:r>
              <a:rPr lang="en-US" sz="2000" i="1" dirty="0">
                <a:latin typeface="Calibri" panose="020F0502020204030204" pitchFamily="34" charset="0"/>
                <a:ea typeface="Calibri"/>
                <a:cs typeface="Calibri" panose="020F0502020204030204" pitchFamily="34" charset="0"/>
              </a:rPr>
              <a:t> cred </a:t>
            </a:r>
            <a:r>
              <a:rPr lang="en-US" sz="2000" i="1" dirty="0" err="1">
                <a:latin typeface="Calibri" panose="020F0502020204030204" pitchFamily="34" charset="0"/>
                <a:ea typeface="Calibri"/>
                <a:cs typeface="Calibri" panose="020F0502020204030204" pitchFamily="34" charset="0"/>
              </a:rPr>
              <a:t>alții</a:t>
            </a:r>
            <a:r>
              <a:rPr lang="en-US" sz="2000" i="1" dirty="0">
                <a:latin typeface="Calibri" panose="020F0502020204030204" pitchFamily="34" charset="0"/>
                <a:ea typeface="Calibri"/>
                <a:cs typeface="Calibri" panose="020F0502020204030204" pitchFamily="34" charset="0"/>
              </a:rPr>
              <a:t> </a:t>
            </a:r>
            <a:r>
              <a:rPr lang="en-US" sz="2000" i="1" dirty="0" err="1">
                <a:latin typeface="Calibri" panose="020F0502020204030204" pitchFamily="34" charset="0"/>
                <a:ea typeface="Calibri"/>
                <a:cs typeface="Calibri" panose="020F0502020204030204" pitchFamily="34" charset="0"/>
              </a:rPr>
              <a:t>despre</a:t>
            </a:r>
            <a:r>
              <a:rPr lang="en-US" sz="2000" i="1" dirty="0">
                <a:latin typeface="Calibri" panose="020F0502020204030204" pitchFamily="34" charset="0"/>
                <a:ea typeface="Calibri"/>
                <a:cs typeface="Calibri" panose="020F0502020204030204" pitchFamily="34" charset="0"/>
              </a:rPr>
              <a:t> </a:t>
            </a:r>
            <a:r>
              <a:rPr lang="en-US" sz="2000" i="1" dirty="0" err="1">
                <a:latin typeface="Calibri" panose="020F0502020204030204" pitchFamily="34" charset="0"/>
                <a:ea typeface="Calibri"/>
                <a:cs typeface="Calibri" panose="020F0502020204030204" pitchFamily="34" charset="0"/>
              </a:rPr>
              <a:t>noi</a:t>
            </a:r>
            <a:r>
              <a:rPr lang="en-US" sz="2000" i="1" dirty="0">
                <a:latin typeface="Calibri" panose="020F0502020204030204" pitchFamily="34" charset="0"/>
                <a:ea typeface="Calibri"/>
                <a:cs typeface="Calibri" panose="020F0502020204030204" pitchFamily="34" charset="0"/>
              </a:rPr>
              <a:t> </a:t>
            </a:r>
            <a:r>
              <a:rPr lang="en-US" sz="2000" i="1" dirty="0" err="1">
                <a:latin typeface="Calibri" panose="020F0502020204030204" pitchFamily="34" charset="0"/>
                <a:ea typeface="Calibri"/>
                <a:cs typeface="Calibri" panose="020F0502020204030204" pitchFamily="34" charset="0"/>
              </a:rPr>
              <a:t>sau</a:t>
            </a:r>
            <a:r>
              <a:rPr lang="en-US" sz="2000" i="1" dirty="0">
                <a:latin typeface="Calibri" panose="020F0502020204030204" pitchFamily="34" charset="0"/>
                <a:ea typeface="Calibri"/>
                <a:cs typeface="Calibri" panose="020F0502020204030204" pitchFamily="34" charset="0"/>
              </a:rPr>
              <a:t> de </a:t>
            </a:r>
            <a:r>
              <a:rPr lang="en-US" sz="2000" i="1" dirty="0" err="1">
                <a:latin typeface="Calibri" panose="020F0502020204030204" pitchFamily="34" charset="0"/>
                <a:ea typeface="Calibri"/>
                <a:cs typeface="Calibri" panose="020F0502020204030204" pitchFamily="34" charset="0"/>
              </a:rPr>
              <a:t>ceea</a:t>
            </a:r>
            <a:r>
              <a:rPr lang="en-US" sz="2000" i="1" dirty="0">
                <a:latin typeface="Calibri" panose="020F0502020204030204" pitchFamily="34" charset="0"/>
                <a:ea typeface="Calibri"/>
                <a:cs typeface="Calibri" panose="020F0502020204030204" pitchFamily="34" charset="0"/>
              </a:rPr>
              <a:t> </a:t>
            </a:r>
            <a:r>
              <a:rPr lang="en-US" sz="2000" i="1" dirty="0" err="1">
                <a:latin typeface="Calibri" panose="020F0502020204030204" pitchFamily="34" charset="0"/>
                <a:ea typeface="Calibri"/>
                <a:cs typeface="Calibri" panose="020F0502020204030204" pitchFamily="34" charset="0"/>
              </a:rPr>
              <a:t>ce</a:t>
            </a:r>
            <a:r>
              <a:rPr lang="en-US" sz="2000" i="1" dirty="0">
                <a:latin typeface="Calibri" panose="020F0502020204030204" pitchFamily="34" charset="0"/>
                <a:ea typeface="Calibri"/>
                <a:cs typeface="Calibri" panose="020F0502020204030204" pitchFamily="34" charset="0"/>
              </a:rPr>
              <a:t> </a:t>
            </a:r>
            <a:r>
              <a:rPr lang="en-US" sz="2000" i="1" dirty="0" err="1">
                <a:latin typeface="Calibri" panose="020F0502020204030204" pitchFamily="34" charset="0"/>
                <a:ea typeface="Calibri"/>
                <a:cs typeface="Calibri" panose="020F0502020204030204" pitchFamily="34" charset="0"/>
              </a:rPr>
              <a:t>avem</a:t>
            </a:r>
            <a:r>
              <a:rPr lang="en-US" sz="2000" i="1" dirty="0">
                <a:latin typeface="Calibri" panose="020F0502020204030204" pitchFamily="34" charset="0"/>
                <a:ea typeface="Calibri"/>
                <a:cs typeface="Calibri" panose="020F0502020204030204" pitchFamily="34" charset="0"/>
              </a:rPr>
              <a:t>, ci </a:t>
            </a:r>
            <a:r>
              <a:rPr lang="en-US" sz="2000" i="1" dirty="0" err="1">
                <a:latin typeface="Calibri" panose="020F0502020204030204" pitchFamily="34" charset="0"/>
                <a:ea typeface="Calibri"/>
                <a:cs typeface="Calibri" panose="020F0502020204030204" pitchFamily="34" charset="0"/>
              </a:rPr>
              <a:t>mai</a:t>
            </a:r>
            <a:r>
              <a:rPr lang="en-US" sz="2000" i="1" dirty="0">
                <a:latin typeface="Calibri" panose="020F0502020204030204" pitchFamily="34" charset="0"/>
                <a:ea typeface="Calibri"/>
                <a:cs typeface="Calibri" panose="020F0502020204030204" pitchFamily="34" charset="0"/>
              </a:rPr>
              <a:t> </a:t>
            </a:r>
            <a:r>
              <a:rPr lang="en-US" sz="2000" i="1" dirty="0" err="1">
                <a:latin typeface="Calibri" panose="020F0502020204030204" pitchFamily="34" charset="0"/>
                <a:ea typeface="Calibri"/>
                <a:cs typeface="Calibri" panose="020F0502020204030204" pitchFamily="34" charset="0"/>
              </a:rPr>
              <a:t>degrabă</a:t>
            </a:r>
            <a:r>
              <a:rPr lang="en-US" sz="2000" i="1" dirty="0">
                <a:latin typeface="Calibri" panose="020F0502020204030204" pitchFamily="34" charset="0"/>
                <a:ea typeface="Calibri"/>
                <a:cs typeface="Calibri" panose="020F0502020204030204" pitchFamily="34" charset="0"/>
              </a:rPr>
              <a:t>, de cum ne </a:t>
            </a:r>
            <a:r>
              <a:rPr lang="en-US" sz="2000" i="1" dirty="0" err="1">
                <a:latin typeface="Calibri" panose="020F0502020204030204" pitchFamily="34" charset="0"/>
                <a:ea typeface="Calibri"/>
                <a:cs typeface="Calibri" panose="020F0502020204030204" pitchFamily="34" charset="0"/>
              </a:rPr>
              <a:t>simțim</a:t>
            </a:r>
            <a:r>
              <a:rPr lang="en-US" sz="2000" i="1" dirty="0">
                <a:latin typeface="Calibri" panose="020F0502020204030204" pitchFamily="34" charset="0"/>
                <a:ea typeface="Calibri"/>
                <a:cs typeface="Calibri" panose="020F0502020204030204" pitchFamily="34" charset="0"/>
              </a:rPr>
              <a:t> cu </a:t>
            </a:r>
            <a:r>
              <a:rPr lang="en-US" sz="2000" i="1" dirty="0" err="1">
                <a:latin typeface="Calibri" panose="020F0502020204030204" pitchFamily="34" charset="0"/>
                <a:ea typeface="Calibri"/>
                <a:cs typeface="Calibri" panose="020F0502020204030204" pitchFamily="34" charset="0"/>
              </a:rPr>
              <a:t>noi</a:t>
            </a:r>
            <a:r>
              <a:rPr lang="en-US" sz="2000" i="1" dirty="0">
                <a:latin typeface="Calibri" panose="020F0502020204030204" pitchFamily="34" charset="0"/>
                <a:ea typeface="Calibri"/>
                <a:cs typeface="Calibri" panose="020F0502020204030204" pitchFamily="34" charset="0"/>
              </a:rPr>
              <a:t> </a:t>
            </a:r>
            <a:r>
              <a:rPr lang="en-US" sz="2000" i="1" dirty="0" err="1">
                <a:latin typeface="Calibri" panose="020F0502020204030204" pitchFamily="34" charset="0"/>
                <a:ea typeface="Calibri"/>
                <a:cs typeface="Calibri" panose="020F0502020204030204" pitchFamily="34" charset="0"/>
              </a:rPr>
              <a:t>înșine</a:t>
            </a:r>
            <a:r>
              <a:rPr lang="en-US" sz="2000" i="1" dirty="0">
                <a:latin typeface="Calibri" panose="020F0502020204030204" pitchFamily="34" charset="0"/>
                <a:ea typeface="Calibri"/>
                <a:cs typeface="Calibri" panose="020F0502020204030204" pitchFamily="34" charset="0"/>
              </a:rPr>
              <a:t> </a:t>
            </a:r>
            <a:r>
              <a:rPr lang="en-US" sz="2000" i="1" dirty="0" err="1">
                <a:latin typeface="Calibri" panose="020F0502020204030204" pitchFamily="34" charset="0"/>
                <a:ea typeface="Calibri"/>
                <a:cs typeface="Calibri" panose="020F0502020204030204" pitchFamily="34" charset="0"/>
              </a:rPr>
              <a:t>și</a:t>
            </a:r>
            <a:r>
              <a:rPr lang="en-US" sz="2000" i="1" dirty="0">
                <a:latin typeface="Calibri" panose="020F0502020204030204" pitchFamily="34" charset="0"/>
                <a:ea typeface="Calibri"/>
                <a:cs typeface="Calibri" panose="020F0502020204030204" pitchFamily="34" charset="0"/>
              </a:rPr>
              <a:t> cu </a:t>
            </a:r>
            <a:r>
              <a:rPr lang="en-US" sz="2000" i="1" dirty="0" err="1">
                <a:latin typeface="Calibri" panose="020F0502020204030204" pitchFamily="34" charset="0"/>
                <a:ea typeface="Calibri"/>
                <a:cs typeface="Calibri" panose="020F0502020204030204" pitchFamily="34" charset="0"/>
              </a:rPr>
              <a:t>ceea</a:t>
            </a:r>
            <a:r>
              <a:rPr lang="en-US" sz="2000" i="1" dirty="0">
                <a:latin typeface="Calibri" panose="020F0502020204030204" pitchFamily="34" charset="0"/>
                <a:ea typeface="Calibri"/>
                <a:cs typeface="Calibri" panose="020F0502020204030204" pitchFamily="34" charset="0"/>
              </a:rPr>
              <a:t> </a:t>
            </a:r>
            <a:r>
              <a:rPr lang="en-US" sz="2000" i="1" dirty="0" err="1">
                <a:latin typeface="Calibri" panose="020F0502020204030204" pitchFamily="34" charset="0"/>
                <a:ea typeface="Calibri"/>
                <a:cs typeface="Calibri" panose="020F0502020204030204" pitchFamily="34" charset="0"/>
              </a:rPr>
              <a:t>ce</a:t>
            </a:r>
            <a:r>
              <a:rPr lang="en-US" sz="2000" i="1" dirty="0">
                <a:latin typeface="Calibri" panose="020F0502020204030204" pitchFamily="34" charset="0"/>
                <a:ea typeface="Calibri"/>
                <a:cs typeface="Calibri" panose="020F0502020204030204" pitchFamily="34" charset="0"/>
              </a:rPr>
              <a:t> </a:t>
            </a:r>
            <a:r>
              <a:rPr lang="en-US" sz="2000" i="1" dirty="0" err="1">
                <a:latin typeface="Calibri" panose="020F0502020204030204" pitchFamily="34" charset="0"/>
                <a:ea typeface="Calibri"/>
                <a:cs typeface="Calibri" panose="020F0502020204030204" pitchFamily="34" charset="0"/>
              </a:rPr>
              <a:t>ni</a:t>
            </a:r>
            <a:r>
              <a:rPr lang="en-US" sz="2000" i="1" dirty="0">
                <a:latin typeface="Calibri" panose="020F0502020204030204" pitchFamily="34" charset="0"/>
                <a:ea typeface="Calibri"/>
                <a:cs typeface="Calibri" panose="020F0502020204030204" pitchFamily="34" charset="0"/>
              </a:rPr>
              <a:t> se </a:t>
            </a:r>
            <a:r>
              <a:rPr lang="en-US" sz="2000" i="1" dirty="0" err="1">
                <a:latin typeface="Calibri" panose="020F0502020204030204" pitchFamily="34" charset="0"/>
                <a:ea typeface="Calibri"/>
                <a:cs typeface="Calibri" panose="020F0502020204030204" pitchFamily="34" charset="0"/>
              </a:rPr>
              <a:t>întâmplă</a:t>
            </a:r>
            <a:r>
              <a:rPr lang="en-US" sz="2000" i="1" dirty="0">
                <a:latin typeface="Calibri" panose="020F0502020204030204" pitchFamily="34" charset="0"/>
                <a:ea typeface="Calibri"/>
                <a:cs typeface="Calibri" panose="020F0502020204030204" pitchFamily="34" charset="0"/>
              </a:rPr>
              <a:t>. </a:t>
            </a:r>
            <a:r>
              <a:rPr lang="en-US" sz="2000" i="1" dirty="0" err="1">
                <a:latin typeface="Calibri" panose="020F0502020204030204" pitchFamily="34" charset="0"/>
                <a:ea typeface="Calibri"/>
                <a:cs typeface="Calibri" panose="020F0502020204030204" pitchFamily="34" charset="0"/>
              </a:rPr>
              <a:t>Pentru</a:t>
            </a:r>
            <a:r>
              <a:rPr lang="en-US" sz="2000" i="1" dirty="0">
                <a:latin typeface="Calibri" panose="020F0502020204030204" pitchFamily="34" charset="0"/>
                <a:ea typeface="Calibri"/>
                <a:cs typeface="Calibri" panose="020F0502020204030204" pitchFamily="34" charset="0"/>
              </a:rPr>
              <a:t> a </a:t>
            </a:r>
            <a:r>
              <a:rPr lang="en-US" sz="2000" i="1" dirty="0" err="1">
                <a:latin typeface="Calibri" panose="020F0502020204030204" pitchFamily="34" charset="0"/>
                <a:ea typeface="Calibri"/>
                <a:cs typeface="Calibri" panose="020F0502020204030204" pitchFamily="34" charset="0"/>
              </a:rPr>
              <a:t>îmbunătăți</a:t>
            </a:r>
            <a:r>
              <a:rPr lang="en-US" sz="2000" i="1" dirty="0">
                <a:latin typeface="Calibri" panose="020F0502020204030204" pitchFamily="34" charset="0"/>
                <a:ea typeface="Calibri"/>
                <a:cs typeface="Calibri" panose="020F0502020204030204" pitchFamily="34" charset="0"/>
              </a:rPr>
              <a:t> </a:t>
            </a:r>
            <a:r>
              <a:rPr lang="en-US" sz="2000" i="1" dirty="0" err="1">
                <a:latin typeface="Calibri" panose="020F0502020204030204" pitchFamily="34" charset="0"/>
                <a:ea typeface="Calibri"/>
                <a:cs typeface="Calibri" panose="020F0502020204030204" pitchFamily="34" charset="0"/>
              </a:rPr>
              <a:t>viața</a:t>
            </a:r>
            <a:r>
              <a:rPr lang="en-US" sz="2000" i="1" dirty="0">
                <a:latin typeface="Calibri" panose="020F0502020204030204" pitchFamily="34" charset="0"/>
                <a:ea typeface="Calibri"/>
                <a:cs typeface="Calibri" panose="020F0502020204030204" pitchFamily="34" charset="0"/>
              </a:rPr>
              <a:t>, </a:t>
            </a:r>
            <a:r>
              <a:rPr lang="en-US" sz="2000" i="1" dirty="0" err="1">
                <a:latin typeface="Calibri" panose="020F0502020204030204" pitchFamily="34" charset="0"/>
                <a:ea typeface="Calibri"/>
                <a:cs typeface="Calibri" panose="020F0502020204030204" pitchFamily="34" charset="0"/>
              </a:rPr>
              <a:t>trebuie</a:t>
            </a:r>
            <a:r>
              <a:rPr lang="en-US" sz="2000" i="1" dirty="0">
                <a:latin typeface="Calibri" panose="020F0502020204030204" pitchFamily="34" charset="0"/>
                <a:ea typeface="Calibri"/>
                <a:cs typeface="Calibri" panose="020F0502020204030204" pitchFamily="34" charset="0"/>
              </a:rPr>
              <a:t> </a:t>
            </a:r>
            <a:r>
              <a:rPr lang="en-US" sz="2000" i="1" dirty="0" err="1">
                <a:latin typeface="Calibri" panose="020F0502020204030204" pitchFamily="34" charset="0"/>
                <a:ea typeface="Calibri"/>
                <a:cs typeface="Calibri" panose="020F0502020204030204" pitchFamily="34" charset="0"/>
              </a:rPr>
              <a:t>să</a:t>
            </a:r>
            <a:r>
              <a:rPr lang="en-US" sz="2000" i="1" dirty="0">
                <a:latin typeface="Calibri" panose="020F0502020204030204" pitchFamily="34" charset="0"/>
                <a:ea typeface="Calibri"/>
                <a:cs typeface="Calibri" panose="020F0502020204030204" pitchFamily="34" charset="0"/>
              </a:rPr>
              <a:t> </a:t>
            </a:r>
            <a:r>
              <a:rPr lang="en-US" sz="2000" i="1" dirty="0" err="1">
                <a:latin typeface="Calibri" panose="020F0502020204030204" pitchFamily="34" charset="0"/>
                <a:ea typeface="Calibri"/>
                <a:cs typeface="Calibri" panose="020F0502020204030204" pitchFamily="34" charset="0"/>
              </a:rPr>
              <a:t>îmbunătățim</a:t>
            </a:r>
            <a:r>
              <a:rPr lang="en-US" sz="2000" i="1" dirty="0">
                <a:latin typeface="Calibri" panose="020F0502020204030204" pitchFamily="34" charset="0"/>
                <a:ea typeface="Calibri"/>
                <a:cs typeface="Calibri" panose="020F0502020204030204" pitchFamily="34" charset="0"/>
              </a:rPr>
              <a:t> </a:t>
            </a:r>
            <a:r>
              <a:rPr lang="en-US" sz="2000" i="1" dirty="0" err="1" smtClean="0">
                <a:latin typeface="Calibri" panose="020F0502020204030204" pitchFamily="34" charset="0"/>
                <a:ea typeface="Calibri"/>
                <a:cs typeface="Calibri" panose="020F0502020204030204" pitchFamily="34" charset="0"/>
              </a:rPr>
              <a:t>calitatea</a:t>
            </a:r>
            <a:r>
              <a:rPr lang="ro-RO" sz="2000" i="1" dirty="0" smtClean="0">
                <a:latin typeface="Calibri" panose="020F0502020204030204" pitchFamily="34" charset="0"/>
                <a:ea typeface="Calibri"/>
                <a:cs typeface="Calibri" panose="020F0502020204030204" pitchFamily="34" charset="0"/>
              </a:rPr>
              <a:t> </a:t>
            </a:r>
            <a:r>
              <a:rPr lang="en-US" sz="2000" i="1" dirty="0" err="1" smtClean="0">
                <a:latin typeface="Calibri" panose="020F0502020204030204" pitchFamily="34" charset="0"/>
                <a:ea typeface="Calibri"/>
                <a:cs typeface="Calibri" panose="020F0502020204030204" pitchFamily="34" charset="0"/>
              </a:rPr>
              <a:t>experiențelor</a:t>
            </a:r>
            <a:r>
              <a:rPr lang="en-US" sz="2000" i="1" dirty="0">
                <a:latin typeface="Calibri" panose="020F0502020204030204" pitchFamily="34" charset="0"/>
                <a:ea typeface="Calibri"/>
                <a:cs typeface="Calibri" panose="020F0502020204030204" pitchFamily="34" charset="0"/>
              </a:rPr>
              <a:t>.” </a:t>
            </a:r>
            <a:r>
              <a:rPr lang="en-US" sz="2000" dirty="0">
                <a:latin typeface="Calibri" panose="020F0502020204030204" pitchFamily="34" charset="0"/>
                <a:ea typeface="Calibri"/>
                <a:cs typeface="Calibri" panose="020F0502020204030204" pitchFamily="34" charset="0"/>
              </a:rPr>
              <a:t/>
            </a:r>
            <a:br>
              <a:rPr lang="en-US" sz="2000" dirty="0">
                <a:latin typeface="Calibri" panose="020F0502020204030204" pitchFamily="34" charset="0"/>
                <a:ea typeface="Calibri"/>
                <a:cs typeface="Calibri" panose="020F0502020204030204" pitchFamily="34" charset="0"/>
              </a:rPr>
            </a:br>
            <a:r>
              <a:rPr lang="en-US" sz="2000" dirty="0" smtClean="0">
                <a:latin typeface="Calibri" panose="020F0502020204030204" pitchFamily="34" charset="0"/>
                <a:ea typeface="Calibri"/>
                <a:cs typeface="Calibri" panose="020F0502020204030204" pitchFamily="34" charset="0"/>
              </a:rPr>
              <a:t>                                                                                                      </a:t>
            </a:r>
            <a:r>
              <a:rPr lang="ro-RO" sz="2000" dirty="0" smtClean="0">
                <a:latin typeface="Calibri" panose="020F0502020204030204" pitchFamily="34" charset="0"/>
                <a:ea typeface="Calibri"/>
                <a:cs typeface="Calibri" panose="020F0502020204030204" pitchFamily="34" charset="0"/>
              </a:rPr>
              <a:t>    </a:t>
            </a:r>
            <a:r>
              <a:rPr lang="en-US" sz="2000" dirty="0" smtClean="0">
                <a:latin typeface="Calibri" panose="020F0502020204030204" pitchFamily="34" charset="0"/>
                <a:ea typeface="Calibri"/>
                <a:cs typeface="Calibri" panose="020F0502020204030204" pitchFamily="34" charset="0"/>
              </a:rPr>
              <a:t>(</a:t>
            </a:r>
            <a:r>
              <a:rPr lang="en-US" sz="2000" dirty="0">
                <a:latin typeface="Calibri" panose="020F0502020204030204" pitchFamily="34" charset="0"/>
                <a:ea typeface="Calibri"/>
                <a:cs typeface="Calibri" panose="020F0502020204030204" pitchFamily="34" charset="0"/>
              </a:rPr>
              <a:t>M. </a:t>
            </a:r>
            <a:r>
              <a:rPr lang="en-US" sz="2000" dirty="0" err="1">
                <a:latin typeface="Calibri" panose="020F0502020204030204" pitchFamily="34" charset="0"/>
                <a:ea typeface="Calibri"/>
                <a:cs typeface="Calibri" panose="020F0502020204030204" pitchFamily="34" charset="0"/>
              </a:rPr>
              <a:t>Csikszentmihalyi</a:t>
            </a:r>
            <a:r>
              <a:rPr lang="en-US" sz="2000" dirty="0">
                <a:latin typeface="Calibri" panose="020F0502020204030204" pitchFamily="34" charset="0"/>
                <a:ea typeface="Calibri"/>
                <a:cs typeface="Calibri" panose="020F0502020204030204" pitchFamily="34" charset="0"/>
              </a:rPr>
              <a:t>)</a:t>
            </a:r>
            <a:br>
              <a:rPr lang="en-US" sz="2000" dirty="0">
                <a:latin typeface="Calibri" panose="020F0502020204030204" pitchFamily="34" charset="0"/>
                <a:ea typeface="Calibri"/>
                <a:cs typeface="Calibri" panose="020F0502020204030204" pitchFamily="34" charset="0"/>
              </a:rPr>
            </a:br>
            <a:endParaRPr lang="ro-RO" sz="2000" dirty="0">
              <a:latin typeface="Calibri" panose="020F0502020204030204" pitchFamily="34" charset="0"/>
              <a:cs typeface="Calibri" panose="020F0502020204030204" pitchFamily="34" charset="0"/>
            </a:endParaRPr>
          </a:p>
        </p:txBody>
      </p:sp>
      <p:sp>
        <p:nvSpPr>
          <p:cNvPr id="5" name="Substituent dată 4">
            <a:extLst>
              <a:ext uri="{FF2B5EF4-FFF2-40B4-BE49-F238E27FC236}">
                <a16:creationId xmlns="" xmlns:a16="http://schemas.microsoft.com/office/drawing/2014/main" id="{4E394100-A9A2-1CCE-D50C-F7E2E6EF9FBB}"/>
              </a:ext>
            </a:extLst>
          </p:cNvPr>
          <p:cNvSpPr>
            <a:spLocks noGrp="1"/>
          </p:cNvSpPr>
          <p:nvPr>
            <p:ph type="dt" sz="half" idx="10"/>
          </p:nvPr>
        </p:nvSpPr>
        <p:spPr/>
        <p:txBody>
          <a:bodyPr/>
          <a:lstStyle/>
          <a:p>
            <a:fld id="{9D1FB365-F0D1-42CF-AB3A-4FC4E0FD0490}" type="datetime8">
              <a:rPr lang="ro-RO" smtClean="0"/>
              <a:t>19.11.2023 12:15</a:t>
            </a:fld>
            <a:endParaRPr lang="en-US" dirty="0"/>
          </a:p>
        </p:txBody>
      </p:sp>
      <p:sp>
        <p:nvSpPr>
          <p:cNvPr id="6" name="Substituent subsol 5">
            <a:extLst>
              <a:ext uri="{FF2B5EF4-FFF2-40B4-BE49-F238E27FC236}">
                <a16:creationId xmlns="" xmlns:a16="http://schemas.microsoft.com/office/drawing/2014/main" id="{73CC69B1-E172-2DD4-755E-A8916FBF3F78}"/>
              </a:ext>
            </a:extLst>
          </p:cNvPr>
          <p:cNvSpPr>
            <a:spLocks noGrp="1"/>
          </p:cNvSpPr>
          <p:nvPr>
            <p:ph type="ftr" sz="quarter" idx="11"/>
          </p:nvPr>
        </p:nvSpPr>
        <p:spPr/>
        <p:txBody>
          <a:bodyPr/>
          <a:lstStyle/>
          <a:p>
            <a:r>
              <a:rPr lang="fr-FR" dirty="0" err="1"/>
              <a:t>Starea</a:t>
            </a:r>
            <a:r>
              <a:rPr lang="fr-FR" dirty="0"/>
              <a:t> de bine ca </a:t>
            </a:r>
            <a:r>
              <a:rPr lang="fr-FR" dirty="0" err="1"/>
              <a:t>politică</a:t>
            </a:r>
            <a:r>
              <a:rPr lang="fr-FR" dirty="0"/>
              <a:t> de management | </a:t>
            </a:r>
            <a:r>
              <a:rPr lang="fr-FR" dirty="0" smtClean="0"/>
              <a:t>Works</a:t>
            </a:r>
            <a:r>
              <a:rPr lang="ro-RO" dirty="0" smtClean="0"/>
              <a:t>h</a:t>
            </a:r>
            <a:r>
              <a:rPr lang="fr-FR" dirty="0" smtClean="0"/>
              <a:t>op</a:t>
            </a:r>
            <a:endParaRPr lang="en-US" dirty="0"/>
          </a:p>
        </p:txBody>
      </p:sp>
      <p:sp>
        <p:nvSpPr>
          <p:cNvPr id="7" name="Substituent număr diapozitiv 6">
            <a:extLst>
              <a:ext uri="{FF2B5EF4-FFF2-40B4-BE49-F238E27FC236}">
                <a16:creationId xmlns="" xmlns:a16="http://schemas.microsoft.com/office/drawing/2014/main" id="{1526C261-02C4-0337-43E8-DB66816ED318}"/>
              </a:ext>
            </a:extLst>
          </p:cNvPr>
          <p:cNvSpPr>
            <a:spLocks noGrp="1"/>
          </p:cNvSpPr>
          <p:nvPr>
            <p:ph type="sldNum" sz="quarter" idx="12"/>
          </p:nvPr>
        </p:nvSpPr>
        <p:spPr/>
        <p:txBody>
          <a:bodyPr/>
          <a:lstStyle/>
          <a:p>
            <a:fld id="{BD8A8A1B-4E1E-43EF-8A39-7D4A3879B941}" type="slidenum">
              <a:rPr lang="en-US" smtClean="0"/>
              <a:pPr/>
              <a:t>3</a:t>
            </a:fld>
            <a:endParaRPr lang="en-US" dirty="0"/>
          </a:p>
        </p:txBody>
      </p:sp>
      <p:pic>
        <p:nvPicPr>
          <p:cNvPr id="8" name="Imagine 7">
            <a:extLst>
              <a:ext uri="{FF2B5EF4-FFF2-40B4-BE49-F238E27FC236}">
                <a16:creationId xmlns="" xmlns:a16="http://schemas.microsoft.com/office/drawing/2014/main" id="{D762DCED-18D7-81FD-AD18-3FAD059744A0}"/>
              </a:ext>
            </a:extLst>
          </p:cNvPr>
          <p:cNvPicPr>
            <a:picLocks noChangeAspect="1"/>
          </p:cNvPicPr>
          <p:nvPr/>
        </p:nvPicPr>
        <p:blipFill rotWithShape="1">
          <a:blip r:embed="rId3">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9" name="Imagine 8">
            <a:extLst>
              <a:ext uri="{FF2B5EF4-FFF2-40B4-BE49-F238E27FC236}">
                <a16:creationId xmlns="" xmlns:a16="http://schemas.microsoft.com/office/drawing/2014/main" id="{A2717817-C29E-8FBC-C1CB-6F094108CE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7198"/>
          <a:stretch/>
        </p:blipFill>
        <p:spPr bwMode="auto">
          <a:xfrm>
            <a:off x="3857311" y="818866"/>
            <a:ext cx="7347501" cy="5308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046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03CAACF0-5AC4-C6A7-BDBE-9974ED59362B}"/>
              </a:ext>
            </a:extLst>
          </p:cNvPr>
          <p:cNvSpPr>
            <a:spLocks noGrp="1"/>
          </p:cNvSpPr>
          <p:nvPr>
            <p:ph type="title"/>
          </p:nvPr>
        </p:nvSpPr>
        <p:spPr>
          <a:xfrm>
            <a:off x="-327546" y="-150125"/>
            <a:ext cx="3603009" cy="6414447"/>
          </a:xfrm>
        </p:spPr>
        <p:txBody>
          <a:bodyPr>
            <a:noAutofit/>
          </a:bodyPr>
          <a:lstStyle/>
          <a:p>
            <a:pPr marL="457200" marR="0">
              <a:lnSpc>
                <a:spcPct val="115000"/>
              </a:lnSpc>
              <a:spcBef>
                <a:spcPts val="0"/>
              </a:spcBef>
              <a:spcAft>
                <a:spcPts val="0"/>
              </a:spcAft>
            </a:pPr>
            <a:r>
              <a:rPr lang="ro-RO" sz="2400" b="1" i="1" dirty="0" smtClean="0">
                <a:latin typeface="Calibri" panose="020F0502020204030204" pitchFamily="34" charset="0"/>
                <a:ea typeface="Calibri"/>
                <a:cs typeface="Calibri" panose="020F0502020204030204" pitchFamily="34" charset="0"/>
              </a:rPr>
              <a:t>Bunăstarea profesorului</a:t>
            </a:r>
            <a:br>
              <a:rPr lang="ro-RO" sz="2400" b="1" i="1" dirty="0" smtClean="0">
                <a:latin typeface="Calibri" panose="020F0502020204030204" pitchFamily="34" charset="0"/>
                <a:ea typeface="Calibri"/>
                <a:cs typeface="Calibri" panose="020F0502020204030204" pitchFamily="34" charset="0"/>
              </a:rPr>
            </a:br>
            <a:r>
              <a:rPr lang="ro-RO" sz="2000" b="1" i="1" dirty="0">
                <a:latin typeface="Calibri" panose="020F0502020204030204" pitchFamily="34" charset="0"/>
                <a:ea typeface="Calibri"/>
                <a:cs typeface="Calibri" panose="020F0502020204030204" pitchFamily="34" charset="0"/>
              </a:rPr>
              <a:t/>
            </a:r>
            <a:br>
              <a:rPr lang="ro-RO" sz="2000" b="1" i="1" dirty="0">
                <a:latin typeface="Calibri" panose="020F0502020204030204" pitchFamily="34" charset="0"/>
                <a:ea typeface="Calibri"/>
                <a:cs typeface="Calibri" panose="020F0502020204030204" pitchFamily="34" charset="0"/>
              </a:rPr>
            </a:br>
            <a:r>
              <a:rPr lang="ro-RO" sz="2000" b="1" i="1" dirty="0" smtClean="0">
                <a:latin typeface="Calibri" panose="020F0502020204030204" pitchFamily="34" charset="0"/>
                <a:ea typeface="Calibri"/>
                <a:cs typeface="Calibri" panose="020F0502020204030204" pitchFamily="34" charset="0"/>
              </a:rPr>
              <a:t/>
            </a:r>
            <a:br>
              <a:rPr lang="ro-RO" sz="2000" b="1" i="1" dirty="0" smtClean="0">
                <a:latin typeface="Calibri" panose="020F0502020204030204" pitchFamily="34" charset="0"/>
                <a:ea typeface="Calibri"/>
                <a:cs typeface="Calibri" panose="020F0502020204030204" pitchFamily="34" charset="0"/>
              </a:rPr>
            </a:br>
            <a:r>
              <a:rPr lang="ro-RO" sz="2400" b="1" i="1" dirty="0" smtClean="0">
                <a:latin typeface="Calibri" panose="020F0502020204030204" pitchFamily="34" charset="0"/>
                <a:ea typeface="Calibri"/>
                <a:cs typeface="Calibri" panose="020F0502020204030204" pitchFamily="34" charset="0"/>
              </a:rPr>
              <a:t>Bunăstarea elevului</a:t>
            </a:r>
            <a:br>
              <a:rPr lang="ro-RO" sz="2400" b="1" i="1" dirty="0" smtClean="0">
                <a:latin typeface="Calibri" panose="020F0502020204030204" pitchFamily="34" charset="0"/>
                <a:ea typeface="Calibri"/>
                <a:cs typeface="Calibri" panose="020F0502020204030204" pitchFamily="34" charset="0"/>
              </a:rPr>
            </a:br>
            <a:r>
              <a:rPr lang="ro-RO" sz="2400" b="1" i="1" dirty="0">
                <a:latin typeface="Calibri" panose="020F0502020204030204" pitchFamily="34" charset="0"/>
                <a:ea typeface="Calibri"/>
                <a:cs typeface="Calibri" panose="020F0502020204030204" pitchFamily="34" charset="0"/>
              </a:rPr>
              <a:t/>
            </a:r>
            <a:br>
              <a:rPr lang="ro-RO" sz="2400" b="1" i="1" dirty="0">
                <a:latin typeface="Calibri" panose="020F0502020204030204" pitchFamily="34" charset="0"/>
                <a:ea typeface="Calibri"/>
                <a:cs typeface="Calibri" panose="020F0502020204030204" pitchFamily="34" charset="0"/>
              </a:rPr>
            </a:br>
            <a:r>
              <a:rPr lang="ro-RO" sz="2400" b="1" i="1" dirty="0" smtClean="0">
                <a:latin typeface="Calibri" panose="020F0502020204030204" pitchFamily="34" charset="0"/>
                <a:ea typeface="Calibri"/>
                <a:cs typeface="Calibri" panose="020F0502020204030204" pitchFamily="34" charset="0"/>
              </a:rPr>
              <a:t/>
            </a:r>
            <a:br>
              <a:rPr lang="ro-RO" sz="2400" b="1" i="1" dirty="0" smtClean="0">
                <a:latin typeface="Calibri" panose="020F0502020204030204" pitchFamily="34" charset="0"/>
                <a:ea typeface="Calibri"/>
                <a:cs typeface="Calibri" panose="020F0502020204030204" pitchFamily="34" charset="0"/>
              </a:rPr>
            </a:br>
            <a:r>
              <a:rPr lang="ro-RO" sz="2200" b="1" i="1" dirty="0" smtClean="0">
                <a:latin typeface="Calibri" panose="020F0502020204030204" pitchFamily="34" charset="0"/>
                <a:ea typeface="Calibri"/>
                <a:cs typeface="Calibri" panose="020F0502020204030204" pitchFamily="34" charset="0"/>
              </a:rPr>
              <a:t>Randament școlar crescut</a:t>
            </a:r>
            <a:endParaRPr lang="ro-RO" sz="2200" b="1" dirty="0">
              <a:latin typeface="Calibri" panose="020F0502020204030204" pitchFamily="34" charset="0"/>
              <a:cs typeface="Calibri" panose="020F0502020204030204" pitchFamily="34" charset="0"/>
            </a:endParaRPr>
          </a:p>
        </p:txBody>
      </p:sp>
      <p:sp>
        <p:nvSpPr>
          <p:cNvPr id="5" name="Substituent dată 4">
            <a:extLst>
              <a:ext uri="{FF2B5EF4-FFF2-40B4-BE49-F238E27FC236}">
                <a16:creationId xmlns="" xmlns:a16="http://schemas.microsoft.com/office/drawing/2014/main" id="{4E394100-A9A2-1CCE-D50C-F7E2E6EF9FBB}"/>
              </a:ext>
            </a:extLst>
          </p:cNvPr>
          <p:cNvSpPr>
            <a:spLocks noGrp="1"/>
          </p:cNvSpPr>
          <p:nvPr>
            <p:ph type="dt" sz="half" idx="10"/>
          </p:nvPr>
        </p:nvSpPr>
        <p:spPr/>
        <p:txBody>
          <a:bodyPr/>
          <a:lstStyle/>
          <a:p>
            <a:fld id="{9D1FB365-F0D1-42CF-AB3A-4FC4E0FD0490}" type="datetime8">
              <a:rPr lang="ro-RO" smtClean="0"/>
              <a:t>19.11.2023 12:15</a:t>
            </a:fld>
            <a:endParaRPr lang="en-US" dirty="0"/>
          </a:p>
        </p:txBody>
      </p:sp>
      <p:sp>
        <p:nvSpPr>
          <p:cNvPr id="6" name="Substituent subsol 5">
            <a:extLst>
              <a:ext uri="{FF2B5EF4-FFF2-40B4-BE49-F238E27FC236}">
                <a16:creationId xmlns="" xmlns:a16="http://schemas.microsoft.com/office/drawing/2014/main" id="{73CC69B1-E172-2DD4-755E-A8916FBF3F78}"/>
              </a:ext>
            </a:extLst>
          </p:cNvPr>
          <p:cNvSpPr>
            <a:spLocks noGrp="1"/>
          </p:cNvSpPr>
          <p:nvPr>
            <p:ph type="ftr" sz="quarter" idx="11"/>
          </p:nvPr>
        </p:nvSpPr>
        <p:spPr/>
        <p:txBody>
          <a:bodyPr/>
          <a:lstStyle/>
          <a:p>
            <a:r>
              <a:rPr lang="fr-FR" dirty="0" err="1"/>
              <a:t>Starea</a:t>
            </a:r>
            <a:r>
              <a:rPr lang="fr-FR" dirty="0"/>
              <a:t> de bine ca </a:t>
            </a:r>
            <a:r>
              <a:rPr lang="fr-FR" dirty="0" err="1"/>
              <a:t>politică</a:t>
            </a:r>
            <a:r>
              <a:rPr lang="fr-FR" dirty="0"/>
              <a:t> de management | </a:t>
            </a:r>
            <a:r>
              <a:rPr lang="fr-FR" dirty="0" smtClean="0"/>
              <a:t>Works</a:t>
            </a:r>
            <a:r>
              <a:rPr lang="ro-RO" dirty="0" smtClean="0"/>
              <a:t>h</a:t>
            </a:r>
            <a:r>
              <a:rPr lang="fr-FR" dirty="0" smtClean="0"/>
              <a:t>op</a:t>
            </a:r>
            <a:endParaRPr lang="en-US" dirty="0"/>
          </a:p>
        </p:txBody>
      </p:sp>
      <p:sp>
        <p:nvSpPr>
          <p:cNvPr id="7" name="Substituent număr diapozitiv 6">
            <a:extLst>
              <a:ext uri="{FF2B5EF4-FFF2-40B4-BE49-F238E27FC236}">
                <a16:creationId xmlns="" xmlns:a16="http://schemas.microsoft.com/office/drawing/2014/main" id="{1526C261-02C4-0337-43E8-DB66816ED318}"/>
              </a:ext>
            </a:extLst>
          </p:cNvPr>
          <p:cNvSpPr>
            <a:spLocks noGrp="1"/>
          </p:cNvSpPr>
          <p:nvPr>
            <p:ph type="sldNum" sz="quarter" idx="12"/>
          </p:nvPr>
        </p:nvSpPr>
        <p:spPr/>
        <p:txBody>
          <a:bodyPr/>
          <a:lstStyle/>
          <a:p>
            <a:fld id="{BD8A8A1B-4E1E-43EF-8A39-7D4A3879B941}" type="slidenum">
              <a:rPr lang="en-US" smtClean="0"/>
              <a:pPr/>
              <a:t>4</a:t>
            </a:fld>
            <a:endParaRPr lang="en-US" dirty="0"/>
          </a:p>
        </p:txBody>
      </p:sp>
      <p:pic>
        <p:nvPicPr>
          <p:cNvPr id="8" name="Imagine 7">
            <a:extLst>
              <a:ext uri="{FF2B5EF4-FFF2-40B4-BE49-F238E27FC236}">
                <a16:creationId xmlns="" xmlns:a16="http://schemas.microsoft.com/office/drawing/2014/main" id="{D762DCED-18D7-81FD-AD18-3FAD059744A0}"/>
              </a:ext>
            </a:extLst>
          </p:cNvPr>
          <p:cNvPicPr>
            <a:picLocks noChangeAspect="1"/>
          </p:cNvPicPr>
          <p:nvPr/>
        </p:nvPicPr>
        <p:blipFill rotWithShape="1">
          <a:blip r:embed="rId2">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9" name="Imagine 8">
            <a:extLst>
              <a:ext uri="{FF2B5EF4-FFF2-40B4-BE49-F238E27FC236}">
                <a16:creationId xmlns="" xmlns:a16="http://schemas.microsoft.com/office/drawing/2014/main" id="{A2717817-C29E-8FBC-C1CB-6F094108CE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sp>
        <p:nvSpPr>
          <p:cNvPr id="3" name="Down Arrow 2"/>
          <p:cNvSpPr/>
          <p:nvPr/>
        </p:nvSpPr>
        <p:spPr>
          <a:xfrm>
            <a:off x="1386837" y="3446057"/>
            <a:ext cx="345516" cy="49131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1414474" y="2342859"/>
            <a:ext cx="345516" cy="49131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311" y="859809"/>
            <a:ext cx="7743285" cy="4967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9359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6B086509-1281-468A-AAAC-1BBEDAE757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EEA73850-2107-4E65-85FE-EDD3F45FCD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300114"/>
            <a:ext cx="4053525" cy="42577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5" name="Imagine 4">
            <a:extLst>
              <a:ext uri="{FF2B5EF4-FFF2-40B4-BE49-F238E27FC236}">
                <a16:creationId xmlns="" xmlns:a16="http://schemas.microsoft.com/office/drawing/2014/main" id="{F6ED7676-4702-B008-D55F-CC2576195871}"/>
              </a:ext>
            </a:extLst>
          </p:cNvPr>
          <p:cNvPicPr>
            <a:picLocks noChangeAspect="1"/>
          </p:cNvPicPr>
          <p:nvPr/>
        </p:nvPicPr>
        <p:blipFill rotWithShape="1">
          <a:blip r:embed="rId2">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6" name="Imagine 5">
            <a:extLst>
              <a:ext uri="{FF2B5EF4-FFF2-40B4-BE49-F238E27FC236}">
                <a16:creationId xmlns="" xmlns:a16="http://schemas.microsoft.com/office/drawing/2014/main" id="{D2AB8AB1-D95C-8AE6-131F-79F7444BB5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sp>
        <p:nvSpPr>
          <p:cNvPr id="2" name="Titlu 1">
            <a:extLst>
              <a:ext uri="{FF2B5EF4-FFF2-40B4-BE49-F238E27FC236}">
                <a16:creationId xmlns="" xmlns:a16="http://schemas.microsoft.com/office/drawing/2014/main" id="{1B723484-3F8D-DAB8-1535-B8BFA540344E}"/>
              </a:ext>
            </a:extLst>
          </p:cNvPr>
          <p:cNvSpPr>
            <a:spLocks noGrp="1"/>
          </p:cNvSpPr>
          <p:nvPr>
            <p:ph type="ctrTitle"/>
          </p:nvPr>
        </p:nvSpPr>
        <p:spPr>
          <a:xfrm>
            <a:off x="334557" y="1653702"/>
            <a:ext cx="3361953" cy="3737163"/>
          </a:xfrm>
        </p:spPr>
        <p:txBody>
          <a:bodyPr>
            <a:noAutofit/>
          </a:bodyPr>
          <a:lstStyle/>
          <a:p>
            <a:r>
              <a:rPr lang="ro-RO" sz="2800" dirty="0" smtClean="0"/>
              <a:t>     </a:t>
            </a:r>
            <a:br>
              <a:rPr lang="ro-RO" sz="2800" dirty="0" smtClean="0"/>
            </a:br>
            <a:r>
              <a:rPr lang="ro-RO" sz="2800" dirty="0"/>
              <a:t/>
            </a:r>
            <a:br>
              <a:rPr lang="ro-RO" sz="2800" dirty="0"/>
            </a:br>
            <a:r>
              <a:rPr lang="ro-RO" sz="2800" dirty="0" smtClean="0"/>
              <a:t/>
            </a:r>
            <a:br>
              <a:rPr lang="ro-RO" sz="2800" dirty="0" smtClean="0"/>
            </a:br>
            <a:r>
              <a:rPr lang="ro-RO" sz="2800" dirty="0"/>
              <a:t/>
            </a:r>
            <a:br>
              <a:rPr lang="ro-RO" sz="2800" dirty="0"/>
            </a:br>
            <a:r>
              <a:rPr lang="ro-RO" sz="2800" dirty="0" smtClean="0"/>
              <a:t/>
            </a:r>
            <a:br>
              <a:rPr lang="ro-RO" sz="2800" dirty="0" smtClean="0"/>
            </a:br>
            <a:r>
              <a:rPr lang="ro-RO" sz="2800" dirty="0"/>
              <a:t/>
            </a:r>
            <a:br>
              <a:rPr lang="ro-RO" sz="2800" dirty="0"/>
            </a:br>
            <a:r>
              <a:rPr lang="ro-RO" sz="2800" dirty="0" smtClean="0"/>
              <a:t/>
            </a:r>
            <a:br>
              <a:rPr lang="ro-RO" sz="2800" dirty="0" smtClean="0"/>
            </a:br>
            <a:r>
              <a:rPr lang="ro-RO" sz="2800" dirty="0"/>
              <a:t/>
            </a:r>
            <a:br>
              <a:rPr lang="ro-RO" sz="2800" dirty="0"/>
            </a:br>
            <a:r>
              <a:rPr lang="ro-RO" sz="2800" dirty="0" smtClean="0"/>
              <a:t/>
            </a:r>
            <a:br>
              <a:rPr lang="ro-RO" sz="2800" dirty="0" smtClean="0"/>
            </a:br>
            <a:r>
              <a:rPr lang="ro-RO" sz="2800" dirty="0"/>
              <a:t/>
            </a:r>
            <a:br>
              <a:rPr lang="ro-RO" sz="2800" dirty="0"/>
            </a:br>
            <a:r>
              <a:rPr lang="ro-RO" sz="2800" dirty="0" smtClean="0"/>
              <a:t/>
            </a:r>
            <a:br>
              <a:rPr lang="ro-RO" sz="2800" dirty="0" smtClean="0"/>
            </a:br>
            <a:r>
              <a:rPr lang="ro-RO" sz="2800" dirty="0"/>
              <a:t/>
            </a:r>
            <a:br>
              <a:rPr lang="ro-RO" sz="2800" dirty="0"/>
            </a:br>
            <a:r>
              <a:rPr lang="ro-RO" sz="2800" dirty="0" smtClean="0"/>
              <a:t/>
            </a:r>
            <a:br>
              <a:rPr lang="ro-RO" sz="2800" dirty="0" smtClean="0"/>
            </a:br>
            <a:r>
              <a:rPr lang="ro-RO" sz="2800" dirty="0"/>
              <a:t/>
            </a:r>
            <a:br>
              <a:rPr lang="ro-RO" sz="2800" dirty="0"/>
            </a:br>
            <a:r>
              <a:rPr lang="ro-RO" sz="2800" dirty="0" smtClean="0"/>
              <a:t/>
            </a:r>
            <a:br>
              <a:rPr lang="ro-RO" sz="2800" dirty="0" smtClean="0"/>
            </a:br>
            <a:r>
              <a:rPr lang="ro-RO" sz="2800" dirty="0" smtClean="0"/>
              <a:t>       </a:t>
            </a:r>
            <a:r>
              <a:rPr lang="ro-RO" sz="3600" dirty="0" smtClean="0">
                <a:latin typeface="Calibri"/>
                <a:cs typeface="Calibri"/>
              </a:rPr>
              <a:t>● </a:t>
            </a:r>
            <a:r>
              <a:rPr lang="ro-RO" sz="3600" dirty="0" smtClean="0"/>
              <a:t> </a:t>
            </a:r>
            <a:r>
              <a:rPr lang="en-US" sz="3600" dirty="0" smtClean="0"/>
              <a:t>Cum </a:t>
            </a:r>
            <a:r>
              <a:rPr lang="en-US" sz="3600" dirty="0" err="1" smtClean="0"/>
              <a:t>poate</a:t>
            </a:r>
            <a:r>
              <a:rPr lang="en-US" sz="3600" dirty="0" smtClean="0"/>
              <a:t> </a:t>
            </a:r>
            <a:r>
              <a:rPr lang="en-US" sz="3600" dirty="0" err="1" smtClean="0"/>
              <a:t>ajuta</a:t>
            </a:r>
            <a:r>
              <a:rPr lang="en-US" sz="3600" dirty="0" smtClean="0"/>
              <a:t> </a:t>
            </a:r>
            <a:r>
              <a:rPr lang="en-US" sz="3600" dirty="0" err="1" smtClean="0"/>
              <a:t>psihologia</a:t>
            </a:r>
            <a:r>
              <a:rPr lang="en-US" sz="3600" dirty="0" smtClean="0"/>
              <a:t> </a:t>
            </a:r>
            <a:r>
              <a:rPr lang="en-US" sz="3600" dirty="0" err="1" smtClean="0"/>
              <a:t>pozitivă</a:t>
            </a:r>
            <a:r>
              <a:rPr lang="en-US" sz="3600" dirty="0" smtClean="0"/>
              <a:t> </a:t>
            </a:r>
            <a:r>
              <a:rPr lang="en-US" sz="3600" dirty="0" err="1" smtClean="0"/>
              <a:t>şcoala</a:t>
            </a:r>
            <a:r>
              <a:rPr lang="en-US" sz="3600" dirty="0" smtClean="0"/>
              <a:t> </a:t>
            </a:r>
            <a:r>
              <a:rPr lang="en-US" sz="3600" dirty="0" err="1" smtClean="0"/>
              <a:t>să</a:t>
            </a:r>
            <a:r>
              <a:rPr lang="en-US" sz="3600" dirty="0" smtClean="0"/>
              <a:t> </a:t>
            </a:r>
            <a:r>
              <a:rPr lang="en-US" sz="3600" dirty="0" err="1" smtClean="0"/>
              <a:t>devină</a:t>
            </a:r>
            <a:r>
              <a:rPr lang="en-US" sz="3600" dirty="0" smtClean="0"/>
              <a:t> un </a:t>
            </a:r>
            <a:r>
              <a:rPr lang="en-US" sz="3600" dirty="0" err="1" smtClean="0"/>
              <a:t>loc</a:t>
            </a:r>
            <a:r>
              <a:rPr lang="en-US" sz="3600" dirty="0" smtClean="0"/>
              <a:t> </a:t>
            </a:r>
            <a:r>
              <a:rPr lang="en-US" sz="3600" dirty="0" err="1" smtClean="0"/>
              <a:t>mai</a:t>
            </a:r>
            <a:r>
              <a:rPr lang="en-US" sz="3600" dirty="0" smtClean="0"/>
              <a:t> </a:t>
            </a:r>
            <a:r>
              <a:rPr lang="en-US" sz="3600" dirty="0" err="1" smtClean="0"/>
              <a:t>prietenos</a:t>
            </a:r>
            <a:r>
              <a:rPr lang="en-US" sz="3600" dirty="0" smtClean="0"/>
              <a:t>, </a:t>
            </a:r>
            <a:r>
              <a:rPr lang="en-US" sz="3600" dirty="0" err="1" smtClean="0"/>
              <a:t>în</a:t>
            </a:r>
            <a:r>
              <a:rPr lang="en-US" sz="3600" dirty="0" smtClean="0"/>
              <a:t> care </a:t>
            </a:r>
            <a:br>
              <a:rPr lang="en-US" sz="3600" dirty="0" smtClean="0"/>
            </a:br>
            <a:r>
              <a:rPr lang="en-US" sz="3600" dirty="0" err="1" smtClean="0"/>
              <a:t>să</a:t>
            </a:r>
            <a:r>
              <a:rPr lang="en-US" sz="3600" dirty="0" smtClean="0"/>
              <a:t> </a:t>
            </a:r>
            <a:r>
              <a:rPr lang="en-US" sz="3600" dirty="0" err="1" smtClean="0"/>
              <a:t>cultivăm</a:t>
            </a:r>
            <a:r>
              <a:rPr lang="en-US" sz="3600" dirty="0" smtClean="0"/>
              <a:t> o stare de bine? </a:t>
            </a:r>
            <a:r>
              <a:rPr lang="ro-RO" sz="3600" dirty="0" smtClean="0"/>
              <a:t/>
            </a:r>
            <a:br>
              <a:rPr lang="ro-RO" sz="3600" dirty="0" smtClean="0"/>
            </a:br>
            <a:r>
              <a:rPr lang="ro-RO" sz="2800" dirty="0" smtClean="0"/>
              <a:t>       </a:t>
            </a:r>
            <a:endParaRPr lang="ro-RO" sz="2800" dirty="0">
              <a:ln w="15875">
                <a:solidFill>
                  <a:srgbClr val="FFFFFF"/>
                </a:solidFill>
              </a:ln>
              <a:solidFill>
                <a:schemeClr val="bg1"/>
              </a:solidFill>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625" y="1300113"/>
            <a:ext cx="6723370" cy="485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52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1D03577-61E7-54AC-72D0-63BFF8843981}"/>
              </a:ext>
            </a:extLst>
          </p:cNvPr>
          <p:cNvSpPr>
            <a:spLocks noGrp="1"/>
          </p:cNvSpPr>
          <p:nvPr>
            <p:ph type="title"/>
          </p:nvPr>
        </p:nvSpPr>
        <p:spPr/>
        <p:txBody>
          <a:bodyPr>
            <a:normAutofit/>
          </a:bodyPr>
          <a:lstStyle/>
          <a:p>
            <a:pPr algn="ctr"/>
            <a:r>
              <a:rPr lang="ro-RO" sz="4400" dirty="0" smtClean="0"/>
              <a:t>Bunăstarea profesorului</a:t>
            </a:r>
            <a:endParaRPr lang="ro-RO" sz="4400" dirty="0"/>
          </a:p>
        </p:txBody>
      </p:sp>
      <p:sp>
        <p:nvSpPr>
          <p:cNvPr id="4" name="Substituent dată 3">
            <a:extLst>
              <a:ext uri="{FF2B5EF4-FFF2-40B4-BE49-F238E27FC236}">
                <a16:creationId xmlns="" xmlns:a16="http://schemas.microsoft.com/office/drawing/2014/main" id="{3CF91F47-575F-2882-1CB9-04DBBF08444C}"/>
              </a:ext>
            </a:extLst>
          </p:cNvPr>
          <p:cNvSpPr>
            <a:spLocks noGrp="1"/>
          </p:cNvSpPr>
          <p:nvPr>
            <p:ph type="dt" sz="half" idx="10"/>
          </p:nvPr>
        </p:nvSpPr>
        <p:spPr/>
        <p:txBody>
          <a:bodyPr/>
          <a:lstStyle/>
          <a:p>
            <a:fld id="{62801C28-F407-4BAE-BE6C-6769065F48AD}" type="datetime8">
              <a:rPr lang="ro-RO" smtClean="0"/>
              <a:t>19.11.2023 12:15</a:t>
            </a:fld>
            <a:endParaRPr lang="en-US" dirty="0"/>
          </a:p>
        </p:txBody>
      </p:sp>
      <p:sp>
        <p:nvSpPr>
          <p:cNvPr id="5" name="Substituent subsol 4">
            <a:extLst>
              <a:ext uri="{FF2B5EF4-FFF2-40B4-BE49-F238E27FC236}">
                <a16:creationId xmlns="" xmlns:a16="http://schemas.microsoft.com/office/drawing/2014/main" id="{5B5C48D7-FB77-BCE9-F6A1-39F2A71F2C8F}"/>
              </a:ext>
            </a:extLst>
          </p:cNvPr>
          <p:cNvSpPr>
            <a:spLocks noGrp="1"/>
          </p:cNvSpPr>
          <p:nvPr>
            <p:ph type="ftr" sz="quarter" idx="11"/>
          </p:nvPr>
        </p:nvSpPr>
        <p:spPr/>
        <p:txBody>
          <a:bodyPr/>
          <a:lstStyle/>
          <a:p>
            <a:r>
              <a:rPr lang="fr-FR" dirty="0" err="1"/>
              <a:t>Starea</a:t>
            </a:r>
            <a:r>
              <a:rPr lang="fr-FR" dirty="0"/>
              <a:t> de bine ca </a:t>
            </a:r>
            <a:r>
              <a:rPr lang="fr-FR" dirty="0" err="1"/>
              <a:t>politică</a:t>
            </a:r>
            <a:r>
              <a:rPr lang="fr-FR" dirty="0"/>
              <a:t> de management | </a:t>
            </a:r>
            <a:r>
              <a:rPr lang="fr-FR" dirty="0" smtClean="0"/>
              <a:t>Workshop</a:t>
            </a:r>
            <a:endParaRPr lang="en-US" dirty="0"/>
          </a:p>
        </p:txBody>
      </p:sp>
      <p:sp>
        <p:nvSpPr>
          <p:cNvPr id="6" name="Substituent număr diapozitiv 5">
            <a:extLst>
              <a:ext uri="{FF2B5EF4-FFF2-40B4-BE49-F238E27FC236}">
                <a16:creationId xmlns="" xmlns:a16="http://schemas.microsoft.com/office/drawing/2014/main" id="{3CC25AC7-BFB6-0E58-B310-BDFA706F083B}"/>
              </a:ext>
            </a:extLst>
          </p:cNvPr>
          <p:cNvSpPr>
            <a:spLocks noGrp="1"/>
          </p:cNvSpPr>
          <p:nvPr>
            <p:ph type="sldNum" sz="quarter" idx="12"/>
          </p:nvPr>
        </p:nvSpPr>
        <p:spPr/>
        <p:txBody>
          <a:bodyPr/>
          <a:lstStyle/>
          <a:p>
            <a:fld id="{BD8A8A1B-4E1E-43EF-8A39-7D4A3879B941}" type="slidenum">
              <a:rPr lang="en-US" smtClean="0"/>
              <a:pPr/>
              <a:t>6</a:t>
            </a:fld>
            <a:endParaRPr lang="en-US" dirty="0"/>
          </a:p>
        </p:txBody>
      </p:sp>
      <p:pic>
        <p:nvPicPr>
          <p:cNvPr id="7" name="Imagine 6">
            <a:extLst>
              <a:ext uri="{FF2B5EF4-FFF2-40B4-BE49-F238E27FC236}">
                <a16:creationId xmlns="" xmlns:a16="http://schemas.microsoft.com/office/drawing/2014/main" id="{38813351-3EA5-39FA-F6B4-C77DCD1B0986}"/>
              </a:ext>
            </a:extLst>
          </p:cNvPr>
          <p:cNvPicPr>
            <a:picLocks noChangeAspect="1"/>
          </p:cNvPicPr>
          <p:nvPr/>
        </p:nvPicPr>
        <p:blipFill rotWithShape="1">
          <a:blip r:embed="rId3">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8" name="Imagine 7">
            <a:extLst>
              <a:ext uri="{FF2B5EF4-FFF2-40B4-BE49-F238E27FC236}">
                <a16:creationId xmlns="" xmlns:a16="http://schemas.microsoft.com/office/drawing/2014/main" id="{4C92D910-CF75-986D-7DC9-B86980B0F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pic>
        <p:nvPicPr>
          <p:cNvPr id="10" name="Picture 2" descr="C:\Users\Oana\Desktop\Curs Barcelona 4-10 iulie 2022 HAPPY SCHOOLS\growth-fix-mic.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941445" y="863600"/>
            <a:ext cx="7169785" cy="512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209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1D03577-61E7-54AC-72D0-63BFF8843981}"/>
              </a:ext>
            </a:extLst>
          </p:cNvPr>
          <p:cNvSpPr>
            <a:spLocks noGrp="1"/>
          </p:cNvSpPr>
          <p:nvPr>
            <p:ph type="title"/>
          </p:nvPr>
        </p:nvSpPr>
        <p:spPr/>
        <p:txBody>
          <a:bodyPr>
            <a:normAutofit/>
          </a:bodyPr>
          <a:lstStyle/>
          <a:p>
            <a:pPr algn="ctr"/>
            <a:r>
              <a:rPr lang="ro-RO" sz="4400" dirty="0" smtClean="0"/>
              <a:t>Bunăstarea profesorului</a:t>
            </a:r>
            <a:endParaRPr lang="ro-RO" sz="4400" dirty="0"/>
          </a:p>
        </p:txBody>
      </p:sp>
      <p:sp>
        <p:nvSpPr>
          <p:cNvPr id="4" name="Substituent dată 3">
            <a:extLst>
              <a:ext uri="{FF2B5EF4-FFF2-40B4-BE49-F238E27FC236}">
                <a16:creationId xmlns="" xmlns:a16="http://schemas.microsoft.com/office/drawing/2014/main" id="{3CF91F47-575F-2882-1CB9-04DBBF08444C}"/>
              </a:ext>
            </a:extLst>
          </p:cNvPr>
          <p:cNvSpPr>
            <a:spLocks noGrp="1"/>
          </p:cNvSpPr>
          <p:nvPr>
            <p:ph type="dt" sz="half" idx="10"/>
          </p:nvPr>
        </p:nvSpPr>
        <p:spPr/>
        <p:txBody>
          <a:bodyPr/>
          <a:lstStyle/>
          <a:p>
            <a:fld id="{62801C28-F407-4BAE-BE6C-6769065F48AD}" type="datetime8">
              <a:rPr lang="ro-RO" smtClean="0"/>
              <a:t>19.11.2023 12:15</a:t>
            </a:fld>
            <a:endParaRPr lang="en-US" dirty="0"/>
          </a:p>
        </p:txBody>
      </p:sp>
      <p:sp>
        <p:nvSpPr>
          <p:cNvPr id="5" name="Substituent subsol 4">
            <a:extLst>
              <a:ext uri="{FF2B5EF4-FFF2-40B4-BE49-F238E27FC236}">
                <a16:creationId xmlns="" xmlns:a16="http://schemas.microsoft.com/office/drawing/2014/main" id="{5B5C48D7-FB77-BCE9-F6A1-39F2A71F2C8F}"/>
              </a:ext>
            </a:extLst>
          </p:cNvPr>
          <p:cNvSpPr>
            <a:spLocks noGrp="1"/>
          </p:cNvSpPr>
          <p:nvPr>
            <p:ph type="ftr" sz="quarter" idx="11"/>
          </p:nvPr>
        </p:nvSpPr>
        <p:spPr/>
        <p:txBody>
          <a:bodyPr/>
          <a:lstStyle/>
          <a:p>
            <a:r>
              <a:rPr lang="fr-FR" dirty="0" err="1"/>
              <a:t>Starea</a:t>
            </a:r>
            <a:r>
              <a:rPr lang="fr-FR" dirty="0"/>
              <a:t> de bine ca </a:t>
            </a:r>
            <a:r>
              <a:rPr lang="fr-FR" dirty="0" err="1"/>
              <a:t>politică</a:t>
            </a:r>
            <a:r>
              <a:rPr lang="fr-FR" dirty="0"/>
              <a:t> de management | </a:t>
            </a:r>
            <a:r>
              <a:rPr lang="fr-FR" dirty="0" smtClean="0"/>
              <a:t>Workshop</a:t>
            </a:r>
            <a:endParaRPr lang="en-US" dirty="0"/>
          </a:p>
        </p:txBody>
      </p:sp>
      <p:sp>
        <p:nvSpPr>
          <p:cNvPr id="6" name="Substituent număr diapozitiv 5">
            <a:extLst>
              <a:ext uri="{FF2B5EF4-FFF2-40B4-BE49-F238E27FC236}">
                <a16:creationId xmlns="" xmlns:a16="http://schemas.microsoft.com/office/drawing/2014/main" id="{3CC25AC7-BFB6-0E58-B310-BDFA706F083B}"/>
              </a:ext>
            </a:extLst>
          </p:cNvPr>
          <p:cNvSpPr>
            <a:spLocks noGrp="1"/>
          </p:cNvSpPr>
          <p:nvPr>
            <p:ph type="sldNum" sz="quarter" idx="12"/>
          </p:nvPr>
        </p:nvSpPr>
        <p:spPr/>
        <p:txBody>
          <a:bodyPr/>
          <a:lstStyle/>
          <a:p>
            <a:fld id="{BD8A8A1B-4E1E-43EF-8A39-7D4A3879B941}" type="slidenum">
              <a:rPr lang="en-US" smtClean="0"/>
              <a:pPr/>
              <a:t>7</a:t>
            </a:fld>
            <a:endParaRPr lang="en-US" dirty="0"/>
          </a:p>
        </p:txBody>
      </p:sp>
      <p:pic>
        <p:nvPicPr>
          <p:cNvPr id="7" name="Imagine 6">
            <a:extLst>
              <a:ext uri="{FF2B5EF4-FFF2-40B4-BE49-F238E27FC236}">
                <a16:creationId xmlns="" xmlns:a16="http://schemas.microsoft.com/office/drawing/2014/main" id="{38813351-3EA5-39FA-F6B4-C77DCD1B0986}"/>
              </a:ext>
            </a:extLst>
          </p:cNvPr>
          <p:cNvPicPr>
            <a:picLocks noChangeAspect="1"/>
          </p:cNvPicPr>
          <p:nvPr/>
        </p:nvPicPr>
        <p:blipFill rotWithShape="1">
          <a:blip r:embed="rId3">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8" name="Imagine 7">
            <a:extLst>
              <a:ext uri="{FF2B5EF4-FFF2-40B4-BE49-F238E27FC236}">
                <a16:creationId xmlns="" xmlns:a16="http://schemas.microsoft.com/office/drawing/2014/main" id="{4C92D910-CF75-986D-7DC9-B86980B0F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pic>
        <p:nvPicPr>
          <p:cNvPr id="11" name="Picture 2" descr="C:\Users\Oana\Desktop\Curs Barcelona 4-10 iulie 2022 HAPPY SCHOOLS\source_ikigai-concept-1024x968.jpg.crdownload"/>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985146" y="863600"/>
            <a:ext cx="7067581" cy="546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656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1D03577-61E7-54AC-72D0-63BFF8843981}"/>
              </a:ext>
            </a:extLst>
          </p:cNvPr>
          <p:cNvSpPr>
            <a:spLocks noGrp="1"/>
          </p:cNvSpPr>
          <p:nvPr>
            <p:ph type="title"/>
          </p:nvPr>
        </p:nvSpPr>
        <p:spPr/>
        <p:txBody>
          <a:bodyPr>
            <a:normAutofit/>
          </a:bodyPr>
          <a:lstStyle/>
          <a:p>
            <a:pPr algn="ctr"/>
            <a:r>
              <a:rPr lang="ro-RO" sz="4400" dirty="0" smtClean="0"/>
              <a:t>Bunăstarea profesorului</a:t>
            </a:r>
            <a:endParaRPr lang="ro-RO" sz="4400" dirty="0"/>
          </a:p>
        </p:txBody>
      </p:sp>
      <p:sp>
        <p:nvSpPr>
          <p:cNvPr id="4" name="Substituent dată 3">
            <a:extLst>
              <a:ext uri="{FF2B5EF4-FFF2-40B4-BE49-F238E27FC236}">
                <a16:creationId xmlns="" xmlns:a16="http://schemas.microsoft.com/office/drawing/2014/main" id="{3CF91F47-575F-2882-1CB9-04DBBF08444C}"/>
              </a:ext>
            </a:extLst>
          </p:cNvPr>
          <p:cNvSpPr>
            <a:spLocks noGrp="1"/>
          </p:cNvSpPr>
          <p:nvPr>
            <p:ph type="dt" sz="half" idx="10"/>
          </p:nvPr>
        </p:nvSpPr>
        <p:spPr/>
        <p:txBody>
          <a:bodyPr/>
          <a:lstStyle/>
          <a:p>
            <a:fld id="{62801C28-F407-4BAE-BE6C-6769065F48AD}" type="datetime8">
              <a:rPr lang="ro-RO" smtClean="0"/>
              <a:t>19.11.2023 12:15</a:t>
            </a:fld>
            <a:endParaRPr lang="en-US" dirty="0"/>
          </a:p>
        </p:txBody>
      </p:sp>
      <p:sp>
        <p:nvSpPr>
          <p:cNvPr id="5" name="Substituent subsol 4">
            <a:extLst>
              <a:ext uri="{FF2B5EF4-FFF2-40B4-BE49-F238E27FC236}">
                <a16:creationId xmlns="" xmlns:a16="http://schemas.microsoft.com/office/drawing/2014/main" id="{5B5C48D7-FB77-BCE9-F6A1-39F2A71F2C8F}"/>
              </a:ext>
            </a:extLst>
          </p:cNvPr>
          <p:cNvSpPr>
            <a:spLocks noGrp="1"/>
          </p:cNvSpPr>
          <p:nvPr>
            <p:ph type="ftr" sz="quarter" idx="11"/>
          </p:nvPr>
        </p:nvSpPr>
        <p:spPr/>
        <p:txBody>
          <a:bodyPr/>
          <a:lstStyle/>
          <a:p>
            <a:r>
              <a:rPr lang="fr-FR" dirty="0" err="1"/>
              <a:t>Starea</a:t>
            </a:r>
            <a:r>
              <a:rPr lang="fr-FR" dirty="0"/>
              <a:t> de bine ca </a:t>
            </a:r>
            <a:r>
              <a:rPr lang="fr-FR" dirty="0" err="1"/>
              <a:t>politică</a:t>
            </a:r>
            <a:r>
              <a:rPr lang="fr-FR" dirty="0"/>
              <a:t> de management | </a:t>
            </a:r>
            <a:r>
              <a:rPr lang="fr-FR" dirty="0" smtClean="0"/>
              <a:t>Workshop</a:t>
            </a:r>
            <a:endParaRPr lang="en-US" dirty="0"/>
          </a:p>
        </p:txBody>
      </p:sp>
      <p:sp>
        <p:nvSpPr>
          <p:cNvPr id="6" name="Substituent număr diapozitiv 5">
            <a:extLst>
              <a:ext uri="{FF2B5EF4-FFF2-40B4-BE49-F238E27FC236}">
                <a16:creationId xmlns="" xmlns:a16="http://schemas.microsoft.com/office/drawing/2014/main" id="{3CC25AC7-BFB6-0E58-B310-BDFA706F083B}"/>
              </a:ext>
            </a:extLst>
          </p:cNvPr>
          <p:cNvSpPr>
            <a:spLocks noGrp="1"/>
          </p:cNvSpPr>
          <p:nvPr>
            <p:ph type="sldNum" sz="quarter" idx="12"/>
          </p:nvPr>
        </p:nvSpPr>
        <p:spPr/>
        <p:txBody>
          <a:bodyPr/>
          <a:lstStyle/>
          <a:p>
            <a:fld id="{BD8A8A1B-4E1E-43EF-8A39-7D4A3879B941}" type="slidenum">
              <a:rPr lang="en-US" smtClean="0"/>
              <a:pPr/>
              <a:t>8</a:t>
            </a:fld>
            <a:endParaRPr lang="en-US" dirty="0"/>
          </a:p>
        </p:txBody>
      </p:sp>
      <p:pic>
        <p:nvPicPr>
          <p:cNvPr id="7" name="Imagine 6">
            <a:extLst>
              <a:ext uri="{FF2B5EF4-FFF2-40B4-BE49-F238E27FC236}">
                <a16:creationId xmlns="" xmlns:a16="http://schemas.microsoft.com/office/drawing/2014/main" id="{38813351-3EA5-39FA-F6B4-C77DCD1B0986}"/>
              </a:ext>
            </a:extLst>
          </p:cNvPr>
          <p:cNvPicPr>
            <a:picLocks noChangeAspect="1"/>
          </p:cNvPicPr>
          <p:nvPr/>
        </p:nvPicPr>
        <p:blipFill rotWithShape="1">
          <a:blip r:embed="rId3">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8" name="Imagine 7">
            <a:extLst>
              <a:ext uri="{FF2B5EF4-FFF2-40B4-BE49-F238E27FC236}">
                <a16:creationId xmlns="" xmlns:a16="http://schemas.microsoft.com/office/drawing/2014/main" id="{4C92D910-CF75-986D-7DC9-B86980B0F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pic>
        <p:nvPicPr>
          <p:cNvPr id="10" name="Picture 2" descr="C:\Users\Oana\Desktop\Curs Barcelona 4-10 iulie 2022 HAPPY SCHOOLS\roata-vietii.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790364" y="1583141"/>
            <a:ext cx="6005015" cy="485860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732060" y="778894"/>
            <a:ext cx="3753134" cy="369332"/>
          </a:xfrm>
          <a:prstGeom prst="rect">
            <a:avLst/>
          </a:prstGeom>
        </p:spPr>
        <p:txBody>
          <a:bodyPr wrap="square">
            <a:spAutoFit/>
          </a:bodyPr>
          <a:lstStyle/>
          <a:p>
            <a:pPr algn="ctr"/>
            <a:r>
              <a:rPr lang="en-US" b="1" dirty="0" err="1" smtClean="0">
                <a:latin typeface="Arial Black" panose="020B0A04020102020204" pitchFamily="34" charset="0"/>
              </a:rPr>
              <a:t>Roata</a:t>
            </a:r>
            <a:r>
              <a:rPr lang="en-US" b="1" dirty="0" smtClean="0">
                <a:latin typeface="Arial Black" panose="020B0A04020102020204" pitchFamily="34" charset="0"/>
              </a:rPr>
              <a:t> vie</a:t>
            </a:r>
            <a:r>
              <a:rPr lang="ro-RO" b="1" dirty="0" smtClean="0">
                <a:latin typeface="Arial Black" panose="020B0A04020102020204" pitchFamily="34" charset="0"/>
              </a:rPr>
              <a:t>ții</a:t>
            </a:r>
            <a:endParaRPr lang="en-US" b="1" dirty="0">
              <a:latin typeface="Arial Black" panose="020B0A04020102020204" pitchFamily="34" charset="0"/>
            </a:endParaRPr>
          </a:p>
        </p:txBody>
      </p:sp>
    </p:spTree>
    <p:extLst>
      <p:ext uri="{BB962C8B-B14F-4D97-AF65-F5344CB8AC3E}">
        <p14:creationId xmlns:p14="http://schemas.microsoft.com/office/powerpoint/2010/main" val="2306579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1D03577-61E7-54AC-72D0-63BFF8843981}"/>
              </a:ext>
            </a:extLst>
          </p:cNvPr>
          <p:cNvSpPr>
            <a:spLocks noGrp="1"/>
          </p:cNvSpPr>
          <p:nvPr>
            <p:ph type="title"/>
          </p:nvPr>
        </p:nvSpPr>
        <p:spPr/>
        <p:txBody>
          <a:bodyPr>
            <a:normAutofit/>
          </a:bodyPr>
          <a:lstStyle/>
          <a:p>
            <a:pPr algn="ctr"/>
            <a:r>
              <a:rPr lang="ro-RO" sz="4400" dirty="0" smtClean="0"/>
              <a:t>Bunăstarea elevului</a:t>
            </a:r>
            <a:endParaRPr lang="ro-RO" sz="4400" dirty="0"/>
          </a:p>
        </p:txBody>
      </p:sp>
      <p:sp>
        <p:nvSpPr>
          <p:cNvPr id="4" name="Substituent dată 3">
            <a:extLst>
              <a:ext uri="{FF2B5EF4-FFF2-40B4-BE49-F238E27FC236}">
                <a16:creationId xmlns="" xmlns:a16="http://schemas.microsoft.com/office/drawing/2014/main" id="{3CF91F47-575F-2882-1CB9-04DBBF08444C}"/>
              </a:ext>
            </a:extLst>
          </p:cNvPr>
          <p:cNvSpPr>
            <a:spLocks noGrp="1"/>
          </p:cNvSpPr>
          <p:nvPr>
            <p:ph type="dt" sz="half" idx="10"/>
          </p:nvPr>
        </p:nvSpPr>
        <p:spPr/>
        <p:txBody>
          <a:bodyPr/>
          <a:lstStyle/>
          <a:p>
            <a:fld id="{62801C28-F407-4BAE-BE6C-6769065F48AD}" type="datetime8">
              <a:rPr lang="ro-RO" smtClean="0"/>
              <a:t>19.11.2023 12:15</a:t>
            </a:fld>
            <a:endParaRPr lang="en-US" dirty="0"/>
          </a:p>
        </p:txBody>
      </p:sp>
      <p:sp>
        <p:nvSpPr>
          <p:cNvPr id="5" name="Substituent subsol 4">
            <a:extLst>
              <a:ext uri="{FF2B5EF4-FFF2-40B4-BE49-F238E27FC236}">
                <a16:creationId xmlns="" xmlns:a16="http://schemas.microsoft.com/office/drawing/2014/main" id="{5B5C48D7-FB77-BCE9-F6A1-39F2A71F2C8F}"/>
              </a:ext>
            </a:extLst>
          </p:cNvPr>
          <p:cNvSpPr>
            <a:spLocks noGrp="1"/>
          </p:cNvSpPr>
          <p:nvPr>
            <p:ph type="ftr" sz="quarter" idx="11"/>
          </p:nvPr>
        </p:nvSpPr>
        <p:spPr/>
        <p:txBody>
          <a:bodyPr/>
          <a:lstStyle/>
          <a:p>
            <a:r>
              <a:rPr lang="fr-FR" dirty="0" err="1"/>
              <a:t>Starea</a:t>
            </a:r>
            <a:r>
              <a:rPr lang="fr-FR" dirty="0"/>
              <a:t> de bine ca </a:t>
            </a:r>
            <a:r>
              <a:rPr lang="fr-FR" dirty="0" err="1"/>
              <a:t>politică</a:t>
            </a:r>
            <a:r>
              <a:rPr lang="fr-FR" dirty="0"/>
              <a:t> de management | </a:t>
            </a:r>
            <a:r>
              <a:rPr lang="fr-FR" dirty="0" smtClean="0"/>
              <a:t>Works</a:t>
            </a:r>
            <a:r>
              <a:rPr lang="ro-RO" dirty="0" smtClean="0"/>
              <a:t>h</a:t>
            </a:r>
            <a:r>
              <a:rPr lang="fr-FR" dirty="0" smtClean="0"/>
              <a:t>op</a:t>
            </a:r>
            <a:endParaRPr lang="en-US" dirty="0"/>
          </a:p>
        </p:txBody>
      </p:sp>
      <p:sp>
        <p:nvSpPr>
          <p:cNvPr id="6" name="Substituent număr diapozitiv 5">
            <a:extLst>
              <a:ext uri="{FF2B5EF4-FFF2-40B4-BE49-F238E27FC236}">
                <a16:creationId xmlns="" xmlns:a16="http://schemas.microsoft.com/office/drawing/2014/main" id="{3CC25AC7-BFB6-0E58-B310-BDFA706F083B}"/>
              </a:ext>
            </a:extLst>
          </p:cNvPr>
          <p:cNvSpPr>
            <a:spLocks noGrp="1"/>
          </p:cNvSpPr>
          <p:nvPr>
            <p:ph type="sldNum" sz="quarter" idx="12"/>
          </p:nvPr>
        </p:nvSpPr>
        <p:spPr/>
        <p:txBody>
          <a:bodyPr/>
          <a:lstStyle/>
          <a:p>
            <a:fld id="{BD8A8A1B-4E1E-43EF-8A39-7D4A3879B941}" type="slidenum">
              <a:rPr lang="en-US" smtClean="0"/>
              <a:pPr/>
              <a:t>9</a:t>
            </a:fld>
            <a:endParaRPr lang="en-US" dirty="0"/>
          </a:p>
        </p:txBody>
      </p:sp>
      <p:pic>
        <p:nvPicPr>
          <p:cNvPr id="7" name="Imagine 6">
            <a:extLst>
              <a:ext uri="{FF2B5EF4-FFF2-40B4-BE49-F238E27FC236}">
                <a16:creationId xmlns="" xmlns:a16="http://schemas.microsoft.com/office/drawing/2014/main" id="{38813351-3EA5-39FA-F6B4-C77DCD1B0986}"/>
              </a:ext>
            </a:extLst>
          </p:cNvPr>
          <p:cNvPicPr>
            <a:picLocks noChangeAspect="1"/>
          </p:cNvPicPr>
          <p:nvPr/>
        </p:nvPicPr>
        <p:blipFill rotWithShape="1">
          <a:blip r:embed="rId3">
            <a:extLst>
              <a:ext uri="{28A0092B-C50C-407E-A947-70E740481C1C}">
                <a14:useLocalDpi xmlns:a14="http://schemas.microsoft.com/office/drawing/2010/main" val="0"/>
              </a:ext>
            </a:extLst>
          </a:blip>
          <a:srcRect t="25713" b="28372"/>
          <a:stretch/>
        </p:blipFill>
        <p:spPr>
          <a:xfrm>
            <a:off x="0" y="-1"/>
            <a:ext cx="3857312" cy="963561"/>
          </a:xfrm>
          <a:prstGeom prst="rect">
            <a:avLst/>
          </a:prstGeom>
        </p:spPr>
      </p:pic>
      <p:pic>
        <p:nvPicPr>
          <p:cNvPr id="8" name="Imagine 7">
            <a:extLst>
              <a:ext uri="{FF2B5EF4-FFF2-40B4-BE49-F238E27FC236}">
                <a16:creationId xmlns="" xmlns:a16="http://schemas.microsoft.com/office/drawing/2014/main" id="{4C92D910-CF75-986D-7DC9-B86980B0F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727" y="105251"/>
            <a:ext cx="862622" cy="858309"/>
          </a:xfrm>
          <a:prstGeom prst="rect">
            <a:avLst/>
          </a:prstGeom>
        </p:spPr>
      </p:pic>
      <p:sp>
        <p:nvSpPr>
          <p:cNvPr id="3" name="Content Placeholder 2"/>
          <p:cNvSpPr>
            <a:spLocks noGrp="1"/>
          </p:cNvSpPr>
          <p:nvPr>
            <p:ph idx="1"/>
          </p:nvPr>
        </p:nvSpPr>
        <p:spPr>
          <a:xfrm>
            <a:off x="3869268" y="864107"/>
            <a:ext cx="7315200" cy="5018078"/>
          </a:xfrm>
        </p:spPr>
        <p:txBody>
          <a:bodyPr>
            <a:normAutofit lnSpcReduction="10000"/>
          </a:bodyPr>
          <a:lstStyle/>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ro-RO" sz="2400" b="1" dirty="0" smtClean="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v"/>
            </a:pPr>
            <a:r>
              <a:rPr lang="ro-RO" sz="2400" b="1" dirty="0" smtClean="0">
                <a:solidFill>
                  <a:schemeClr val="tx1"/>
                </a:solidFill>
                <a:effectLst>
                  <a:outerShdw blurRad="38100" dist="38100" dir="2700000" algn="tl">
                    <a:srgbClr val="000000">
                      <a:alpha val="43137"/>
                    </a:srgbClr>
                  </a:outerShdw>
                </a:effectLst>
              </a:rPr>
              <a:t> Tehnici pentru întărirea sentimentului capabilității</a:t>
            </a:r>
          </a:p>
          <a:p>
            <a:pPr marL="0" indent="0" algn="ctr">
              <a:buNone/>
            </a:pPr>
            <a:endParaRPr lang="ro-RO" sz="2400" b="1" dirty="0">
              <a:solidFill>
                <a:schemeClr val="tx1"/>
              </a:solidFill>
              <a:effectLst>
                <a:outerShdw blurRad="38100" dist="38100" dir="2700000" algn="tl">
                  <a:srgbClr val="000000">
                    <a:alpha val="43137"/>
                  </a:srgbClr>
                </a:outerShdw>
              </a:effectLst>
            </a:endParaRPr>
          </a:p>
          <a:p>
            <a:pPr algn="ctr">
              <a:buFont typeface="Wingdings" panose="05000000000000000000" pitchFamily="2" charset="2"/>
              <a:buChar char="ü"/>
            </a:pPr>
            <a:r>
              <a:rPr lang="ro-RO" sz="2400" dirty="0" smtClean="0">
                <a:solidFill>
                  <a:schemeClr val="tx1"/>
                </a:solidFill>
              </a:rPr>
              <a:t>Problema celor 9 puncte unite prin 4 linii</a:t>
            </a:r>
          </a:p>
          <a:p>
            <a:pPr algn="ctr">
              <a:buFont typeface="Wingdings" panose="05000000000000000000" pitchFamily="2" charset="2"/>
              <a:buChar char="ü"/>
            </a:pPr>
            <a:r>
              <a:rPr lang="ro-RO" sz="2400" dirty="0" smtClean="0">
                <a:solidFill>
                  <a:schemeClr val="tx1"/>
                </a:solidFill>
              </a:rPr>
              <a:t>Desenează </a:t>
            </a:r>
            <a:r>
              <a:rPr lang="en-US" sz="2400" dirty="0" smtClean="0">
                <a:solidFill>
                  <a:schemeClr val="tx1"/>
                </a:solidFill>
              </a:rPr>
              <a:t>“</a:t>
            </a:r>
            <a:r>
              <a:rPr lang="ro-RO" sz="2400" dirty="0" smtClean="0">
                <a:solidFill>
                  <a:schemeClr val="tx1"/>
                </a:solidFill>
              </a:rPr>
              <a:t>în afara cutiei</a:t>
            </a:r>
            <a:r>
              <a:rPr lang="en-US" sz="2400" dirty="0" smtClean="0">
                <a:solidFill>
                  <a:schemeClr val="tx1"/>
                </a:solidFill>
              </a:rPr>
              <a:t>”!</a:t>
            </a:r>
          </a:p>
          <a:p>
            <a:pPr algn="ctr">
              <a:buFont typeface="Wingdings" panose="05000000000000000000" pitchFamily="2" charset="2"/>
              <a:buChar char="ü"/>
            </a:pPr>
            <a:r>
              <a:rPr lang="ro-RO" sz="2400" dirty="0">
                <a:solidFill>
                  <a:schemeClr val="tx1"/>
                </a:solidFill>
              </a:rPr>
              <a:t>U</a:t>
            </a:r>
            <a:r>
              <a:rPr lang="ro-RO" sz="2400" dirty="0" smtClean="0">
                <a:solidFill>
                  <a:schemeClr val="tx1"/>
                </a:solidFill>
              </a:rPr>
              <a:t>tilizarea punctelor forte ale caracterului</a:t>
            </a:r>
          </a:p>
          <a:p>
            <a:pPr algn="ctr">
              <a:buFont typeface="Wingdings" panose="05000000000000000000" pitchFamily="2" charset="2"/>
              <a:buChar char="ü"/>
            </a:pPr>
            <a:r>
              <a:rPr lang="ro-RO" sz="2400" dirty="0" smtClean="0">
                <a:solidFill>
                  <a:schemeClr val="tx1"/>
                </a:solidFill>
              </a:rPr>
              <a:t>Roșu, verde și galben</a:t>
            </a:r>
          </a:p>
          <a:p>
            <a:pPr algn="ctr">
              <a:buFont typeface="Wingdings" panose="05000000000000000000" pitchFamily="2" charset="2"/>
              <a:buChar char="ü"/>
            </a:pPr>
            <a:r>
              <a:rPr lang="ro-RO" sz="2400" dirty="0" smtClean="0">
                <a:solidFill>
                  <a:schemeClr val="tx1"/>
                </a:solidFill>
              </a:rPr>
              <a:t>Desenul în orb</a:t>
            </a:r>
          </a:p>
          <a:p>
            <a:pPr algn="ctr">
              <a:buFont typeface="Wingdings" panose="05000000000000000000" pitchFamily="2" charset="2"/>
              <a:buChar char="ü"/>
            </a:pPr>
            <a:r>
              <a:rPr lang="ro-RO" sz="2400" dirty="0" smtClean="0">
                <a:solidFill>
                  <a:schemeClr val="tx1"/>
                </a:solidFill>
              </a:rPr>
              <a:t>Cardurile cu valori</a:t>
            </a:r>
          </a:p>
          <a:p>
            <a:pPr marL="0" indent="0" algn="ctr">
              <a:buNone/>
            </a:pPr>
            <a:endParaRPr lang="ro-RO" sz="2400" dirty="0" smtClean="0">
              <a:solidFill>
                <a:schemeClr val="tx1"/>
              </a:solidFill>
            </a:endParaRPr>
          </a:p>
          <a:p>
            <a:pPr marL="0" indent="0" algn="ctr">
              <a:buNone/>
            </a:pPr>
            <a:endParaRPr lang="ro-RO"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9642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Cadru">
  <a:themeElements>
    <a:clrScheme name="Particularizare 1">
      <a:dk1>
        <a:srgbClr val="000000"/>
      </a:dk1>
      <a:lt1>
        <a:srgbClr val="FFFFFF"/>
      </a:lt1>
      <a:dk2>
        <a:srgbClr val="545454"/>
      </a:dk2>
      <a:lt2>
        <a:srgbClr val="BFBFBF"/>
      </a:lt2>
      <a:accent1>
        <a:srgbClr val="009999"/>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u">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u">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TM03457475[[fn=Cadru]]</Template>
  <TotalTime>815</TotalTime>
  <Words>1033</Words>
  <Application>Microsoft Office PowerPoint</Application>
  <PresentationFormat>Widescreen</PresentationFormat>
  <Paragraphs>510</Paragraphs>
  <Slides>26</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Algerian</vt:lpstr>
      <vt:lpstr>Arial</vt:lpstr>
      <vt:lpstr>Arial Black</vt:lpstr>
      <vt:lpstr>Calibri</vt:lpstr>
      <vt:lpstr>Corbel</vt:lpstr>
      <vt:lpstr>Times New Roman</vt:lpstr>
      <vt:lpstr>Wingdings</vt:lpstr>
      <vt:lpstr>Wingdings 2</vt:lpstr>
      <vt:lpstr>Cadru</vt:lpstr>
      <vt:lpstr>Starea de bine ca politică de management</vt:lpstr>
      <vt:lpstr>Secțiunea 2</vt:lpstr>
      <vt:lpstr>           “Calitatea vieții nu depinde direct de ceea ce cred alții despre noi sau de ceea ce avem, ci mai degrabă, de cum ne simțim cu noi înșine și cu ceea ce ni se întâmplă. Pentru a îmbunătăți viața, trebuie să îmbunătățim calitatea experiențelor.”                                                                                                            (M. Csikszentmihalyi) </vt:lpstr>
      <vt:lpstr>Bunăstarea profesorului   Bunăstarea elevului   Randament școlar crescut</vt:lpstr>
      <vt:lpstr>                           ●  Cum poate ajuta psihologia pozitivă şcoala să devină un loc mai prietenos, în care  să cultivăm o stare de bine?         </vt:lpstr>
      <vt:lpstr>Bunăstarea profesorului</vt:lpstr>
      <vt:lpstr>Bunăstarea profesorului</vt:lpstr>
      <vt:lpstr>Bunăstarea profesorului</vt:lpstr>
      <vt:lpstr>Bunăstarea elevului</vt:lpstr>
      <vt:lpstr>Bunăstarea elevului</vt:lpstr>
      <vt:lpstr>Bunăstarea elevului</vt:lpstr>
      <vt:lpstr>Bunăstarea elevului</vt:lpstr>
      <vt:lpstr>Bunăstarea elevului</vt:lpstr>
      <vt:lpstr>Bunăstarea elevului</vt:lpstr>
      <vt:lpstr>Bunăstarea elevului</vt:lpstr>
      <vt:lpstr>Bunăstarea elevului</vt:lpstr>
      <vt:lpstr>Bunăstarea elevului</vt:lpstr>
      <vt:lpstr>Bunăstarea elevului</vt:lpstr>
      <vt:lpstr>Bunăstarea elevului</vt:lpstr>
      <vt:lpstr>Bunăstarea elevului</vt:lpstr>
      <vt:lpstr>Bunăstarea elevului</vt:lpstr>
      <vt:lpstr>Bunăstarea elevului</vt:lpstr>
      <vt:lpstr>Bunăstarea elevului</vt:lpstr>
      <vt:lpstr>Concluzii</vt:lpstr>
      <vt:lpstr>              !</vt:lpstr>
      <vt:lpstr>    "Până la urmă, cât de mult ne iubim și cât de multă grijă avem unii de alții va fi elementul determinant în supraviețuirea planetei și a speciei noastre.“  (J. R. Doty)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Starea de bine ca politică de management</dc:title>
  <dc:creator>Marian Dobrescu</dc:creator>
  <cp:lastModifiedBy>mihaela</cp:lastModifiedBy>
  <cp:revision>36</cp:revision>
  <dcterms:created xsi:type="dcterms:W3CDTF">2022-11-06T14:31:55Z</dcterms:created>
  <dcterms:modified xsi:type="dcterms:W3CDTF">2023-11-19T10:16:12Z</dcterms:modified>
</cp:coreProperties>
</file>